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347" r:id="rId4"/>
    <p:sldId id="258" r:id="rId5"/>
    <p:sldId id="307" r:id="rId6"/>
    <p:sldId id="318" r:id="rId7"/>
    <p:sldId id="308" r:id="rId8"/>
    <p:sldId id="325" r:id="rId9"/>
    <p:sldId id="348" r:id="rId10"/>
    <p:sldId id="257" r:id="rId11"/>
    <p:sldId id="351" r:id="rId12"/>
    <p:sldId id="313" r:id="rId13"/>
    <p:sldId id="271" r:id="rId14"/>
    <p:sldId id="342" r:id="rId15"/>
    <p:sldId id="350" r:id="rId16"/>
    <p:sldId id="349" r:id="rId17"/>
    <p:sldId id="352" r:id="rId18"/>
    <p:sldId id="30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53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706" y="67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5470990552706619E-2"/>
          <c:y val="1.0689468503937007E-2"/>
          <c:w val="0.9642522663173877"/>
          <c:h val="0.973851131889763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78B0-4B26-BB20-F9D6C0EEFECE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3-78B0-4B26-BB20-F9D6C0EEFEC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</c:v>
                </c:pt>
                <c:pt idx="1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8B0-4B26-BB20-F9D6C0EEFE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7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5470990552706619E-2"/>
          <c:y val="1.0689468503937007E-2"/>
          <c:w val="0.9642522663173877"/>
          <c:h val="0.973851131889763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F99A-475B-BC6A-D29D64D51FF8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3-F99A-475B-BC6A-D29D64D51FF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</c:v>
                </c:pt>
                <c:pt idx="1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99A-475B-BC6A-D29D64D51F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5470990552706619E-2"/>
          <c:y val="1.0689468503937007E-2"/>
          <c:w val="0.9642522663173877"/>
          <c:h val="0.973851131889763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BA01-486A-913F-83EA3BDF85F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3-BA01-486A-913F-83EA3BDF85F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</c:v>
                </c:pt>
                <c:pt idx="1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A01-486A-913F-83EA3BDF85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5470990552706619E-2"/>
          <c:y val="1.0689468503937007E-2"/>
          <c:w val="0.9642522663173877"/>
          <c:h val="0.973851131889763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5ADC-4E13-B666-804BA6481829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3-5ADC-4E13-B666-804BA648182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</c:v>
                </c:pt>
                <c:pt idx="1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ADC-4E13-B666-804BA64818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2851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4BAF68A-9D51-4222-8013-E9B5F82098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903"/>
            <a:ext cx="11600704" cy="1140891"/>
          </a:xfrm>
          <a:prstGeom prst="rect">
            <a:avLst/>
          </a:prstGeom>
        </p:spPr>
      </p:pic>
      <p:pic>
        <p:nvPicPr>
          <p:cNvPr id="3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1C4F8B41-3F98-4240-8891-4ADABC669A4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 flipH="1">
            <a:off x="8509450" y="2348880"/>
            <a:ext cx="3683812" cy="45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8CB46E1-8EB0-4782-9CDE-623B6BC6877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898129" y="2735416"/>
            <a:ext cx="1672517" cy="2613110"/>
          </a:xfrm>
          <a:custGeom>
            <a:avLst/>
            <a:gdLst>
              <a:gd name="connsiteX0" fmla="*/ 0 w 1296000"/>
              <a:gd name="connsiteY0" fmla="*/ 0 h 2700000"/>
              <a:gd name="connsiteX1" fmla="*/ 1296000 w 1296000"/>
              <a:gd name="connsiteY1" fmla="*/ 0 h 2700000"/>
              <a:gd name="connsiteX2" fmla="*/ 1296000 w 1296000"/>
              <a:gd name="connsiteY2" fmla="*/ 2700000 h 2700000"/>
              <a:gd name="connsiteX3" fmla="*/ 0 w 1296000"/>
              <a:gd name="connsiteY3" fmla="*/ 2700000 h 2700000"/>
              <a:gd name="connsiteX4" fmla="*/ 0 w 1296000"/>
              <a:gd name="connsiteY4" fmla="*/ 0 h 2700000"/>
              <a:gd name="connsiteX0" fmla="*/ 0 w 1436677"/>
              <a:gd name="connsiteY0" fmla="*/ 0 h 2745513"/>
              <a:gd name="connsiteX1" fmla="*/ 1436677 w 1436677"/>
              <a:gd name="connsiteY1" fmla="*/ 45513 h 2745513"/>
              <a:gd name="connsiteX2" fmla="*/ 1436677 w 1436677"/>
              <a:gd name="connsiteY2" fmla="*/ 2745513 h 2745513"/>
              <a:gd name="connsiteX3" fmla="*/ 140677 w 1436677"/>
              <a:gd name="connsiteY3" fmla="*/ 2745513 h 2745513"/>
              <a:gd name="connsiteX4" fmla="*/ 0 w 1436677"/>
              <a:gd name="connsiteY4" fmla="*/ 0 h 2745513"/>
              <a:gd name="connsiteX0" fmla="*/ 0 w 1453227"/>
              <a:gd name="connsiteY0" fmla="*/ 0 h 2745513"/>
              <a:gd name="connsiteX1" fmla="*/ 1453227 w 1453227"/>
              <a:gd name="connsiteY1" fmla="*/ 45513 h 2745513"/>
              <a:gd name="connsiteX2" fmla="*/ 1453227 w 1453227"/>
              <a:gd name="connsiteY2" fmla="*/ 2745513 h 2745513"/>
              <a:gd name="connsiteX3" fmla="*/ 157227 w 1453227"/>
              <a:gd name="connsiteY3" fmla="*/ 2745513 h 2745513"/>
              <a:gd name="connsiteX4" fmla="*/ 0 w 1453227"/>
              <a:gd name="connsiteY4" fmla="*/ 0 h 2745513"/>
              <a:gd name="connsiteX0" fmla="*/ 0 w 1523565"/>
              <a:gd name="connsiteY0" fmla="*/ 0 h 2745513"/>
              <a:gd name="connsiteX1" fmla="*/ 1523565 w 1523565"/>
              <a:gd name="connsiteY1" fmla="*/ 16550 h 2745513"/>
              <a:gd name="connsiteX2" fmla="*/ 1453227 w 1523565"/>
              <a:gd name="connsiteY2" fmla="*/ 2745513 h 2745513"/>
              <a:gd name="connsiteX3" fmla="*/ 157227 w 1523565"/>
              <a:gd name="connsiteY3" fmla="*/ 2745513 h 2745513"/>
              <a:gd name="connsiteX4" fmla="*/ 0 w 1523565"/>
              <a:gd name="connsiteY4" fmla="*/ 0 h 2745513"/>
              <a:gd name="connsiteX0" fmla="*/ 0 w 1672517"/>
              <a:gd name="connsiteY0" fmla="*/ 0 h 2745513"/>
              <a:gd name="connsiteX1" fmla="*/ 1523565 w 1672517"/>
              <a:gd name="connsiteY1" fmla="*/ 16550 h 2745513"/>
              <a:gd name="connsiteX2" fmla="*/ 1672517 w 1672517"/>
              <a:gd name="connsiteY2" fmla="*/ 2580011 h 2745513"/>
              <a:gd name="connsiteX3" fmla="*/ 157227 w 1672517"/>
              <a:gd name="connsiteY3" fmla="*/ 2745513 h 2745513"/>
              <a:gd name="connsiteX4" fmla="*/ 0 w 1672517"/>
              <a:gd name="connsiteY4" fmla="*/ 0 h 2745513"/>
              <a:gd name="connsiteX0" fmla="*/ 0 w 1672517"/>
              <a:gd name="connsiteY0" fmla="*/ 0 h 2580011"/>
              <a:gd name="connsiteX1" fmla="*/ 1523565 w 1672517"/>
              <a:gd name="connsiteY1" fmla="*/ 16550 h 2580011"/>
              <a:gd name="connsiteX2" fmla="*/ 1672517 w 1672517"/>
              <a:gd name="connsiteY2" fmla="*/ 2580011 h 2580011"/>
              <a:gd name="connsiteX3" fmla="*/ 165502 w 1672517"/>
              <a:gd name="connsiteY3" fmla="*/ 2563460 h 2580011"/>
              <a:gd name="connsiteX4" fmla="*/ 0 w 1672517"/>
              <a:gd name="connsiteY4" fmla="*/ 0 h 2580011"/>
              <a:gd name="connsiteX0" fmla="*/ 0 w 1672517"/>
              <a:gd name="connsiteY0" fmla="*/ 0 h 2604835"/>
              <a:gd name="connsiteX1" fmla="*/ 1523565 w 1672517"/>
              <a:gd name="connsiteY1" fmla="*/ 16550 h 2604835"/>
              <a:gd name="connsiteX2" fmla="*/ 1672517 w 1672517"/>
              <a:gd name="connsiteY2" fmla="*/ 2580011 h 2604835"/>
              <a:gd name="connsiteX3" fmla="*/ 161364 w 1672517"/>
              <a:gd name="connsiteY3" fmla="*/ 2604835 h 2604835"/>
              <a:gd name="connsiteX4" fmla="*/ 0 w 1672517"/>
              <a:gd name="connsiteY4" fmla="*/ 0 h 2604835"/>
              <a:gd name="connsiteX0" fmla="*/ 0 w 1672517"/>
              <a:gd name="connsiteY0" fmla="*/ 0 h 2613110"/>
              <a:gd name="connsiteX1" fmla="*/ 1523565 w 1672517"/>
              <a:gd name="connsiteY1" fmla="*/ 16550 h 2613110"/>
              <a:gd name="connsiteX2" fmla="*/ 1672517 w 1672517"/>
              <a:gd name="connsiteY2" fmla="*/ 2580011 h 2613110"/>
              <a:gd name="connsiteX3" fmla="*/ 161364 w 1672517"/>
              <a:gd name="connsiteY3" fmla="*/ 2613110 h 2613110"/>
              <a:gd name="connsiteX4" fmla="*/ 0 w 1672517"/>
              <a:gd name="connsiteY4" fmla="*/ 0 h 26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517" h="2613110">
                <a:moveTo>
                  <a:pt x="0" y="0"/>
                </a:moveTo>
                <a:lnTo>
                  <a:pt x="1523565" y="16550"/>
                </a:lnTo>
                <a:lnTo>
                  <a:pt x="1672517" y="2580011"/>
                </a:lnTo>
                <a:lnTo>
                  <a:pt x="161364" y="26131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88CF590-A7AC-47AA-9D77-5FF843A9CE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5554FB4E-E79F-4FCD-B373-1990A7E51642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-1" y="0"/>
            <a:ext cx="10203255" cy="6858000"/>
          </a:xfrm>
          <a:custGeom>
            <a:avLst/>
            <a:gdLst>
              <a:gd name="connsiteX0" fmla="*/ 0 w 8908610"/>
              <a:gd name="connsiteY0" fmla="*/ 0 h 6858000"/>
              <a:gd name="connsiteX1" fmla="*/ 8908610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725909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330673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8610" h="6858000">
                <a:moveTo>
                  <a:pt x="0" y="0"/>
                </a:moveTo>
                <a:lnTo>
                  <a:pt x="4330673" y="0"/>
                </a:lnTo>
                <a:lnTo>
                  <a:pt x="890861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AD03F6-15F2-4D54-8634-F2FD4B876D5D}"/>
              </a:ext>
            </a:extLst>
          </p:cNvPr>
          <p:cNvSpPr/>
          <p:nvPr userDrawn="1"/>
        </p:nvSpPr>
        <p:spPr>
          <a:xfrm>
            <a:off x="0" y="1894646"/>
            <a:ext cx="12191999" cy="30687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A60AF8CF-91F6-47AF-9506-4473DAA9AA6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72612" y="504855"/>
            <a:ext cx="6441943" cy="5959540"/>
          </a:xfrm>
          <a:custGeom>
            <a:avLst/>
            <a:gdLst>
              <a:gd name="connsiteX0" fmla="*/ 3930341 w 6441943"/>
              <a:gd name="connsiteY0" fmla="*/ 5551462 h 5959540"/>
              <a:gd name="connsiteX1" fmla="*/ 3930470 w 6441943"/>
              <a:gd name="connsiteY1" fmla="*/ 5553792 h 5959540"/>
              <a:gd name="connsiteX2" fmla="*/ 3930728 w 6441943"/>
              <a:gd name="connsiteY2" fmla="*/ 5581396 h 5959540"/>
              <a:gd name="connsiteX3" fmla="*/ 3101215 w 6441943"/>
              <a:gd name="connsiteY3" fmla="*/ 5522950 h 5959540"/>
              <a:gd name="connsiteX4" fmla="*/ 3096254 w 6441943"/>
              <a:gd name="connsiteY4" fmla="*/ 5540606 h 5959540"/>
              <a:gd name="connsiteX5" fmla="*/ 3100089 w 6441943"/>
              <a:gd name="connsiteY5" fmla="*/ 5529112 h 5959540"/>
              <a:gd name="connsiteX6" fmla="*/ 3179633 w 6441943"/>
              <a:gd name="connsiteY6" fmla="*/ 5436354 h 5959540"/>
              <a:gd name="connsiteX7" fmla="*/ 3179855 w 6441943"/>
              <a:gd name="connsiteY7" fmla="*/ 5457522 h 5959540"/>
              <a:gd name="connsiteX8" fmla="*/ 3179738 w 6441943"/>
              <a:gd name="connsiteY8" fmla="*/ 5446344 h 5959540"/>
              <a:gd name="connsiteX9" fmla="*/ 3798364 w 6441943"/>
              <a:gd name="connsiteY9" fmla="*/ 5116122 h 5959540"/>
              <a:gd name="connsiteX10" fmla="*/ 3835318 w 6441943"/>
              <a:gd name="connsiteY10" fmla="*/ 5181705 h 5959540"/>
              <a:gd name="connsiteX11" fmla="*/ 3838161 w 6441943"/>
              <a:gd name="connsiteY11" fmla="*/ 5187944 h 5959540"/>
              <a:gd name="connsiteX12" fmla="*/ 3772668 w 6441943"/>
              <a:gd name="connsiteY12" fmla="*/ 5021018 h 5959540"/>
              <a:gd name="connsiteX13" fmla="*/ 3772670 w 6441943"/>
              <a:gd name="connsiteY13" fmla="*/ 5021035 h 5959540"/>
              <a:gd name="connsiteX14" fmla="*/ 3772673 w 6441943"/>
              <a:gd name="connsiteY14" fmla="*/ 5021047 h 5959540"/>
              <a:gd name="connsiteX15" fmla="*/ 3772670 w 6441943"/>
              <a:gd name="connsiteY15" fmla="*/ 5021034 h 5959540"/>
              <a:gd name="connsiteX16" fmla="*/ 3761032 w 6441943"/>
              <a:gd name="connsiteY16" fmla="*/ 4843434 h 5959540"/>
              <a:gd name="connsiteX17" fmla="*/ 3760631 w 6441943"/>
              <a:gd name="connsiteY17" fmla="*/ 4854130 h 5959540"/>
              <a:gd name="connsiteX18" fmla="*/ 3761287 w 6441943"/>
              <a:gd name="connsiteY18" fmla="*/ 4871798 h 5959540"/>
              <a:gd name="connsiteX19" fmla="*/ 3384337 w 6441943"/>
              <a:gd name="connsiteY19" fmla="*/ 3767524 h 5959540"/>
              <a:gd name="connsiteX20" fmla="*/ 3346103 w 6441943"/>
              <a:gd name="connsiteY20" fmla="*/ 3782585 h 5959540"/>
              <a:gd name="connsiteX21" fmla="*/ 3160723 w 6441943"/>
              <a:gd name="connsiteY21" fmla="*/ 3891497 h 5959540"/>
              <a:gd name="connsiteX22" fmla="*/ 2789975 w 6441943"/>
              <a:gd name="connsiteY22" fmla="*/ 4375909 h 5959540"/>
              <a:gd name="connsiteX23" fmla="*/ 2780135 w 6441943"/>
              <a:gd name="connsiteY23" fmla="*/ 4386371 h 5959540"/>
              <a:gd name="connsiteX24" fmla="*/ 2777987 w 6441943"/>
              <a:gd name="connsiteY24" fmla="*/ 4376117 h 5959540"/>
              <a:gd name="connsiteX25" fmla="*/ 2780259 w 6441943"/>
              <a:gd name="connsiteY25" fmla="*/ 4386964 h 5959540"/>
              <a:gd name="connsiteX26" fmla="*/ 2813776 w 6441943"/>
              <a:gd name="connsiteY26" fmla="*/ 4528044 h 5959540"/>
              <a:gd name="connsiteX27" fmla="*/ 2780260 w 6441943"/>
              <a:gd name="connsiteY27" fmla="*/ 4386966 h 5959540"/>
              <a:gd name="connsiteX28" fmla="*/ 2780140 w 6441943"/>
              <a:gd name="connsiteY28" fmla="*/ 4386393 h 5959540"/>
              <a:gd name="connsiteX29" fmla="*/ 2780260 w 6441943"/>
              <a:gd name="connsiteY29" fmla="*/ 4386964 h 5959540"/>
              <a:gd name="connsiteX30" fmla="*/ 2827406 w 6441943"/>
              <a:gd name="connsiteY30" fmla="*/ 4585415 h 5959540"/>
              <a:gd name="connsiteX31" fmla="*/ 2980344 w 6441943"/>
              <a:gd name="connsiteY31" fmla="*/ 4916780 h 5959540"/>
              <a:gd name="connsiteX32" fmla="*/ 3179627 w 6441943"/>
              <a:gd name="connsiteY32" fmla="*/ 5435843 h 5959540"/>
              <a:gd name="connsiteX33" fmla="*/ 3179738 w 6441943"/>
              <a:gd name="connsiteY33" fmla="*/ 5446344 h 5959540"/>
              <a:gd name="connsiteX34" fmla="*/ 3179858 w 6441943"/>
              <a:gd name="connsiteY34" fmla="*/ 5457884 h 5959540"/>
              <a:gd name="connsiteX35" fmla="*/ 3177050 w 6441943"/>
              <a:gd name="connsiteY35" fmla="*/ 5492431 h 5959540"/>
              <a:gd name="connsiteX36" fmla="*/ 2859847 w 6441943"/>
              <a:gd name="connsiteY36" fmla="*/ 5869169 h 5959540"/>
              <a:gd name="connsiteX37" fmla="*/ 2850578 w 6441943"/>
              <a:gd name="connsiteY37" fmla="*/ 5871485 h 5959540"/>
              <a:gd name="connsiteX38" fmla="*/ 2723128 w 6441943"/>
              <a:gd name="connsiteY38" fmla="*/ 5887707 h 5959540"/>
              <a:gd name="connsiteX39" fmla="*/ 2723137 w 6441943"/>
              <a:gd name="connsiteY39" fmla="*/ 5887707 h 5959540"/>
              <a:gd name="connsiteX40" fmla="*/ 2730081 w 6441943"/>
              <a:gd name="connsiteY40" fmla="*/ 5887707 h 5959540"/>
              <a:gd name="connsiteX41" fmla="*/ 3527214 w 6441943"/>
              <a:gd name="connsiteY41" fmla="*/ 5883072 h 5959540"/>
              <a:gd name="connsiteX42" fmla="*/ 3860898 w 6441943"/>
              <a:gd name="connsiteY42" fmla="*/ 5593415 h 5959540"/>
              <a:gd name="connsiteX43" fmla="*/ 3861133 w 6441943"/>
              <a:gd name="connsiteY43" fmla="*/ 5581911 h 5959540"/>
              <a:gd name="connsiteX44" fmla="*/ 3861133 w 6441943"/>
              <a:gd name="connsiteY44" fmla="*/ 5581912 h 5959540"/>
              <a:gd name="connsiteX45" fmla="*/ 3861134 w 6441943"/>
              <a:gd name="connsiteY45" fmla="*/ 5581911 h 5959540"/>
              <a:gd name="connsiteX46" fmla="*/ 3738082 w 6441943"/>
              <a:gd name="connsiteY46" fmla="*/ 5153139 h 5959540"/>
              <a:gd name="connsiteX47" fmla="*/ 3732433 w 6441943"/>
              <a:gd name="connsiteY47" fmla="*/ 5140760 h 5959540"/>
              <a:gd name="connsiteX48" fmla="*/ 3732384 w 6441943"/>
              <a:gd name="connsiteY48" fmla="*/ 5140652 h 5959540"/>
              <a:gd name="connsiteX49" fmla="*/ 3731127 w 6441943"/>
              <a:gd name="connsiteY49" fmla="*/ 5137087 h 5959540"/>
              <a:gd name="connsiteX50" fmla="*/ 3731128 w 6441943"/>
              <a:gd name="connsiteY50" fmla="*/ 5137089 h 5959540"/>
              <a:gd name="connsiteX51" fmla="*/ 3721174 w 6441943"/>
              <a:gd name="connsiteY51" fmla="*/ 5108858 h 5959540"/>
              <a:gd name="connsiteX52" fmla="*/ 3720583 w 6441943"/>
              <a:gd name="connsiteY52" fmla="*/ 5106469 h 5959540"/>
              <a:gd name="connsiteX53" fmla="*/ 3720154 w 6441943"/>
              <a:gd name="connsiteY53" fmla="*/ 5104735 h 5959540"/>
              <a:gd name="connsiteX54" fmla="*/ 3720155 w 6441943"/>
              <a:gd name="connsiteY54" fmla="*/ 5104739 h 5959540"/>
              <a:gd name="connsiteX55" fmla="*/ 3708063 w 6441943"/>
              <a:gd name="connsiteY55" fmla="*/ 5055829 h 5959540"/>
              <a:gd name="connsiteX56" fmla="*/ 3696662 w 6441943"/>
              <a:gd name="connsiteY56" fmla="*/ 4979636 h 5959540"/>
              <a:gd name="connsiteX57" fmla="*/ 3691720 w 6441943"/>
              <a:gd name="connsiteY57" fmla="*/ 4897282 h 5959540"/>
              <a:gd name="connsiteX58" fmla="*/ 3691720 w 6441943"/>
              <a:gd name="connsiteY58" fmla="*/ 4897290 h 5959540"/>
              <a:gd name="connsiteX59" fmla="*/ 3691169 w 6441943"/>
              <a:gd name="connsiteY59" fmla="*/ 4888099 h 5959540"/>
              <a:gd name="connsiteX60" fmla="*/ 3690584 w 6441943"/>
              <a:gd name="connsiteY60" fmla="*/ 4878351 h 5959540"/>
              <a:gd name="connsiteX61" fmla="*/ 3693440 w 6441943"/>
              <a:gd name="connsiteY61" fmla="*/ 4750059 h 5959540"/>
              <a:gd name="connsiteX62" fmla="*/ 3693439 w 6441943"/>
              <a:gd name="connsiteY62" fmla="*/ 4750071 h 5959540"/>
              <a:gd name="connsiteX63" fmla="*/ 3693440 w 6441943"/>
              <a:gd name="connsiteY63" fmla="*/ 4750058 h 5959540"/>
              <a:gd name="connsiteX64" fmla="*/ 3693440 w 6441943"/>
              <a:gd name="connsiteY64" fmla="*/ 4750048 h 5959540"/>
              <a:gd name="connsiteX65" fmla="*/ 3740401 w 6441943"/>
              <a:gd name="connsiteY65" fmla="*/ 4404670 h 5959540"/>
              <a:gd name="connsiteX66" fmla="*/ 3740571 w 6441943"/>
              <a:gd name="connsiteY66" fmla="*/ 4404435 h 5959540"/>
              <a:gd name="connsiteX67" fmla="*/ 3706071 w 6441943"/>
              <a:gd name="connsiteY67" fmla="*/ 4362586 h 5959540"/>
              <a:gd name="connsiteX68" fmla="*/ 3422570 w 6441943"/>
              <a:gd name="connsiteY68" fmla="*/ 3821979 h 5959540"/>
              <a:gd name="connsiteX69" fmla="*/ 3384337 w 6441943"/>
              <a:gd name="connsiteY69" fmla="*/ 3767524 h 5959540"/>
              <a:gd name="connsiteX70" fmla="*/ 2542383 w 6441943"/>
              <a:gd name="connsiteY70" fmla="*/ 3241413 h 5959540"/>
              <a:gd name="connsiteX71" fmla="*/ 2512260 w 6441943"/>
              <a:gd name="connsiteY71" fmla="*/ 3280805 h 5959540"/>
              <a:gd name="connsiteX72" fmla="*/ 2712294 w 6441943"/>
              <a:gd name="connsiteY72" fmla="*/ 4403775 h 5959540"/>
              <a:gd name="connsiteX73" fmla="*/ 2720978 w 6441943"/>
              <a:gd name="connsiteY73" fmla="*/ 4440058 h 5959540"/>
              <a:gd name="connsiteX74" fmla="*/ 2776921 w 6441943"/>
              <a:gd name="connsiteY74" fmla="*/ 4371033 h 5959540"/>
              <a:gd name="connsiteX75" fmla="*/ 2735259 w 6441943"/>
              <a:gd name="connsiteY75" fmla="*/ 4172222 h 5959540"/>
              <a:gd name="connsiteX76" fmla="*/ 2581778 w 6441943"/>
              <a:gd name="connsiteY76" fmla="*/ 3271536 h 5959540"/>
              <a:gd name="connsiteX77" fmla="*/ 2542383 w 6441943"/>
              <a:gd name="connsiteY77" fmla="*/ 3241413 h 5959540"/>
              <a:gd name="connsiteX78" fmla="*/ 2168787 w 6441943"/>
              <a:gd name="connsiteY78" fmla="*/ 3080089 h 5959540"/>
              <a:gd name="connsiteX79" fmla="*/ 2101741 w 6441943"/>
              <a:gd name="connsiteY79" fmla="*/ 3124488 h 5959540"/>
              <a:gd name="connsiteX80" fmla="*/ 1992831 w 6441943"/>
              <a:gd name="connsiteY80" fmla="*/ 3386337 h 5959540"/>
              <a:gd name="connsiteX81" fmla="*/ 1819037 w 6441943"/>
              <a:gd name="connsiteY81" fmla="*/ 3520738 h 5959540"/>
              <a:gd name="connsiteX82" fmla="*/ 1814402 w 6441943"/>
              <a:gd name="connsiteY82" fmla="*/ 3652819 h 5959540"/>
              <a:gd name="connsiteX83" fmla="*/ 1888554 w 6441943"/>
              <a:gd name="connsiteY83" fmla="*/ 3669041 h 5959540"/>
              <a:gd name="connsiteX84" fmla="*/ 1939533 w 6441943"/>
              <a:gd name="connsiteY84" fmla="*/ 3722337 h 5959540"/>
              <a:gd name="connsiteX85" fmla="*/ 2009051 w 6441943"/>
              <a:gd name="connsiteY85" fmla="*/ 3710752 h 5959540"/>
              <a:gd name="connsiteX86" fmla="*/ 2108693 w 6441943"/>
              <a:gd name="connsiteY86" fmla="*/ 3622696 h 5959540"/>
              <a:gd name="connsiteX87" fmla="*/ 2166623 w 6441943"/>
              <a:gd name="connsiteY87" fmla="*/ 3564764 h 5959540"/>
              <a:gd name="connsiteX88" fmla="*/ 2217603 w 6441943"/>
              <a:gd name="connsiteY88" fmla="*/ 3476709 h 5959540"/>
              <a:gd name="connsiteX89" fmla="*/ 2419204 w 6441943"/>
              <a:gd name="connsiteY89" fmla="*/ 3326089 h 5959540"/>
              <a:gd name="connsiteX90" fmla="*/ 2210652 w 6441943"/>
              <a:gd name="connsiteY90" fmla="*/ 3112903 h 5959540"/>
              <a:gd name="connsiteX91" fmla="*/ 2168787 w 6441943"/>
              <a:gd name="connsiteY91" fmla="*/ 3080089 h 5959540"/>
              <a:gd name="connsiteX92" fmla="*/ 4736448 w 6441943"/>
              <a:gd name="connsiteY92" fmla="*/ 2146033 h 5959540"/>
              <a:gd name="connsiteX93" fmla="*/ 4759619 w 6441943"/>
              <a:gd name="connsiteY93" fmla="*/ 2155880 h 5959540"/>
              <a:gd name="connsiteX94" fmla="*/ 4766572 w 6441943"/>
              <a:gd name="connsiteY94" fmla="*/ 2255523 h 5959540"/>
              <a:gd name="connsiteX95" fmla="*/ 4422563 w 6441943"/>
              <a:gd name="connsiteY95" fmla="*/ 2763414 h 5959540"/>
              <a:gd name="connsiteX96" fmla="*/ 4399870 w 6441943"/>
              <a:gd name="connsiteY96" fmla="*/ 2748805 h 5959540"/>
              <a:gd name="connsiteX97" fmla="*/ 4361056 w 6441943"/>
              <a:gd name="connsiteY97" fmla="*/ 2693480 h 5959540"/>
              <a:gd name="connsiteX98" fmla="*/ 4298489 w 6441943"/>
              <a:gd name="connsiteY98" fmla="*/ 2605425 h 5959540"/>
              <a:gd name="connsiteX99" fmla="*/ 4236902 w 6441943"/>
              <a:gd name="connsiteY99" fmla="*/ 2622045 h 5959540"/>
              <a:gd name="connsiteX100" fmla="*/ 4205003 w 6441943"/>
              <a:gd name="connsiteY100" fmla="*/ 2639946 h 5959540"/>
              <a:gd name="connsiteX101" fmla="*/ 4213619 w 6441943"/>
              <a:gd name="connsiteY101" fmla="*/ 2615853 h 5959540"/>
              <a:gd name="connsiteX102" fmla="*/ 4233606 w 6441943"/>
              <a:gd name="connsiteY102" fmla="*/ 2591522 h 5959540"/>
              <a:gd name="connsiteX103" fmla="*/ 4678517 w 6441943"/>
              <a:gd name="connsiteY103" fmla="*/ 2167467 h 5959540"/>
              <a:gd name="connsiteX104" fmla="*/ 4736448 w 6441943"/>
              <a:gd name="connsiteY104" fmla="*/ 2146033 h 5959540"/>
              <a:gd name="connsiteX105" fmla="*/ 2679023 w 6441943"/>
              <a:gd name="connsiteY105" fmla="*/ 1316748 h 5959540"/>
              <a:gd name="connsiteX106" fmla="*/ 2660196 w 6441943"/>
              <a:gd name="connsiteY106" fmla="*/ 1335577 h 5959540"/>
              <a:gd name="connsiteX107" fmla="*/ 2599948 w 6441943"/>
              <a:gd name="connsiteY107" fmla="*/ 1592789 h 5959540"/>
              <a:gd name="connsiteX108" fmla="*/ 2727395 w 6441943"/>
              <a:gd name="connsiteY108" fmla="*/ 1942694 h 5959540"/>
              <a:gd name="connsiteX109" fmla="*/ 2796913 w 6441943"/>
              <a:gd name="connsiteY109" fmla="*/ 2220763 h 5959540"/>
              <a:gd name="connsiteX110" fmla="*/ 2831673 w 6441943"/>
              <a:gd name="connsiteY110" fmla="*/ 2255521 h 5959540"/>
              <a:gd name="connsiteX111" fmla="*/ 2866430 w 6441943"/>
              <a:gd name="connsiteY111" fmla="*/ 2223079 h 5959540"/>
              <a:gd name="connsiteX112" fmla="*/ 2787644 w 6441943"/>
              <a:gd name="connsiteY112" fmla="*/ 1905618 h 5959540"/>
              <a:gd name="connsiteX113" fmla="*/ 2669465 w 6441943"/>
              <a:gd name="connsiteY113" fmla="*/ 1588155 h 5959540"/>
              <a:gd name="connsiteX114" fmla="*/ 2725077 w 6441943"/>
              <a:gd name="connsiteY114" fmla="*/ 1363383 h 5959540"/>
              <a:gd name="connsiteX115" fmla="*/ 2706541 w 6441943"/>
              <a:gd name="connsiteY115" fmla="*/ 1317039 h 5959540"/>
              <a:gd name="connsiteX116" fmla="*/ 2679023 w 6441943"/>
              <a:gd name="connsiteY116" fmla="*/ 1316748 h 5959540"/>
              <a:gd name="connsiteX117" fmla="*/ 3661900 w 6441943"/>
              <a:gd name="connsiteY117" fmla="*/ 43514 h 5959540"/>
              <a:gd name="connsiteX118" fmla="*/ 3700637 w 6441943"/>
              <a:gd name="connsiteY118" fmla="*/ 51823 h 5959540"/>
              <a:gd name="connsiteX119" fmla="*/ 3967122 w 6441943"/>
              <a:gd name="connsiteY119" fmla="*/ 290498 h 5959540"/>
              <a:gd name="connsiteX120" fmla="*/ 3955534 w 6441943"/>
              <a:gd name="connsiteY120" fmla="*/ 436486 h 5959540"/>
              <a:gd name="connsiteX121" fmla="*/ 3917409 w 6441943"/>
              <a:gd name="connsiteY121" fmla="*/ 423225 h 5959540"/>
              <a:gd name="connsiteX122" fmla="*/ 3915737 w 6441943"/>
              <a:gd name="connsiteY122" fmla="*/ 421250 h 5959540"/>
              <a:gd name="connsiteX123" fmla="*/ 3559208 w 6441943"/>
              <a:gd name="connsiteY123" fmla="*/ 129965 h 5959540"/>
              <a:gd name="connsiteX124" fmla="*/ 3496142 w 6441943"/>
              <a:gd name="connsiteY124" fmla="*/ 100266 h 5959540"/>
              <a:gd name="connsiteX125" fmla="*/ 3547157 w 6441943"/>
              <a:gd name="connsiteY125" fmla="*/ 71375 h 5959540"/>
              <a:gd name="connsiteX126" fmla="*/ 3661900 w 6441943"/>
              <a:gd name="connsiteY126" fmla="*/ 43514 h 5959540"/>
              <a:gd name="connsiteX127" fmla="*/ 3052075 w 6441943"/>
              <a:gd name="connsiteY127" fmla="*/ 570 h 5959540"/>
              <a:gd name="connsiteX128" fmla="*/ 3058764 w 6441943"/>
              <a:gd name="connsiteY128" fmla="*/ 841 h 5959540"/>
              <a:gd name="connsiteX129" fmla="*/ 3410334 w 6441943"/>
              <a:gd name="connsiteY129" fmla="*/ 59859 h 5959540"/>
              <a:gd name="connsiteX130" fmla="*/ 3496142 w 6441943"/>
              <a:gd name="connsiteY130" fmla="*/ 100266 h 5959540"/>
              <a:gd name="connsiteX131" fmla="*/ 3492399 w 6441943"/>
              <a:gd name="connsiteY131" fmla="*/ 102386 h 5959540"/>
              <a:gd name="connsiteX132" fmla="*/ 3429521 w 6441943"/>
              <a:gd name="connsiteY132" fmla="*/ 149148 h 5959540"/>
              <a:gd name="connsiteX133" fmla="*/ 3290487 w 6441943"/>
              <a:gd name="connsiteY133" fmla="*/ 283548 h 5959540"/>
              <a:gd name="connsiteX134" fmla="*/ 3306706 w 6441943"/>
              <a:gd name="connsiteY134" fmla="*/ 325258 h 5959540"/>
              <a:gd name="connsiteX135" fmla="*/ 3302072 w 6441943"/>
              <a:gd name="connsiteY135" fmla="*/ 366969 h 5959540"/>
              <a:gd name="connsiteX136" fmla="*/ 3248776 w 6441943"/>
              <a:gd name="connsiteY136" fmla="*/ 441121 h 5959540"/>
              <a:gd name="connsiteX137" fmla="*/ 3202431 w 6441943"/>
              <a:gd name="connsiteY137" fmla="*/ 448071 h 5959540"/>
              <a:gd name="connsiteX138" fmla="*/ 3163037 w 6441943"/>
              <a:gd name="connsiteY138" fmla="*/ 420264 h 5959540"/>
              <a:gd name="connsiteX139" fmla="*/ 3112058 w 6441943"/>
              <a:gd name="connsiteY139" fmla="*/ 431852 h 5959540"/>
              <a:gd name="connsiteX140" fmla="*/ 3024002 w 6441943"/>
              <a:gd name="connsiteY140" fmla="*/ 554664 h 5959540"/>
              <a:gd name="connsiteX141" fmla="*/ 2961438 w 6441943"/>
              <a:gd name="connsiteY141" fmla="*/ 594059 h 5959540"/>
              <a:gd name="connsiteX142" fmla="*/ 2609215 w 6441943"/>
              <a:gd name="connsiteY142" fmla="*/ 992625 h 5959540"/>
              <a:gd name="connsiteX143" fmla="*/ 2928997 w 6441943"/>
              <a:gd name="connsiteY143" fmla="*/ 1321673 h 5959540"/>
              <a:gd name="connsiteX144" fmla="*/ 3315975 w 6441943"/>
              <a:gd name="connsiteY144" fmla="*/ 992625 h 5959540"/>
              <a:gd name="connsiteX145" fmla="*/ 3253411 w 6441943"/>
              <a:gd name="connsiteY145" fmla="*/ 749313 h 5959540"/>
              <a:gd name="connsiteX146" fmla="*/ 3248776 w 6441943"/>
              <a:gd name="connsiteY146" fmla="*/ 698333 h 5959540"/>
              <a:gd name="connsiteX147" fmla="*/ 3334513 w 6441943"/>
              <a:gd name="connsiteY147" fmla="*/ 605644 h 5959540"/>
              <a:gd name="connsiteX148" fmla="*/ 3334513 w 6441943"/>
              <a:gd name="connsiteY148" fmla="*/ 559299 h 5959540"/>
              <a:gd name="connsiteX149" fmla="*/ 3304390 w 6441943"/>
              <a:gd name="connsiteY149" fmla="*/ 519907 h 5959540"/>
              <a:gd name="connsiteX150" fmla="*/ 3373907 w 6441943"/>
              <a:gd name="connsiteY150" fmla="*/ 434168 h 5959540"/>
              <a:gd name="connsiteX151" fmla="*/ 3415618 w 6441943"/>
              <a:gd name="connsiteY151" fmla="*/ 415630 h 5959540"/>
              <a:gd name="connsiteX152" fmla="*/ 3457328 w 6441943"/>
              <a:gd name="connsiteY152" fmla="*/ 445755 h 5959540"/>
              <a:gd name="connsiteX153" fmla="*/ 3508307 w 6441943"/>
              <a:gd name="connsiteY153" fmla="*/ 417948 h 5959540"/>
              <a:gd name="connsiteX154" fmla="*/ 3744666 w 6441943"/>
              <a:gd name="connsiteY154" fmla="*/ 271960 h 5959540"/>
              <a:gd name="connsiteX155" fmla="*/ 3902239 w 6441943"/>
              <a:gd name="connsiteY155" fmla="*/ 417948 h 5959540"/>
              <a:gd name="connsiteX156" fmla="*/ 3917409 w 6441943"/>
              <a:gd name="connsiteY156" fmla="*/ 423225 h 5959540"/>
              <a:gd name="connsiteX157" fmla="*/ 3928155 w 6441943"/>
              <a:gd name="connsiteY157" fmla="*/ 435919 h 5959540"/>
              <a:gd name="connsiteX158" fmla="*/ 3932365 w 6441943"/>
              <a:gd name="connsiteY158" fmla="*/ 441118 h 5959540"/>
              <a:gd name="connsiteX159" fmla="*/ 4226656 w 6441943"/>
              <a:gd name="connsiteY159" fmla="*/ 772485 h 5959540"/>
              <a:gd name="connsiteX160" fmla="*/ 4307758 w 6441943"/>
              <a:gd name="connsiteY160" fmla="*/ 1043602 h 5959540"/>
              <a:gd name="connsiteX161" fmla="*/ 4284586 w 6441943"/>
              <a:gd name="connsiteY161" fmla="*/ 1326305 h 5959540"/>
              <a:gd name="connsiteX162" fmla="*/ 4238241 w 6441943"/>
              <a:gd name="connsiteY162" fmla="*/ 1133975 h 5959540"/>
              <a:gd name="connsiteX163" fmla="*/ 4164089 w 6441943"/>
              <a:gd name="connsiteY163" fmla="*/ 1326305 h 5959540"/>
              <a:gd name="connsiteX164" fmla="*/ 4113110 w 6441943"/>
              <a:gd name="connsiteY164" fmla="*/ 1226665 h 5959540"/>
              <a:gd name="connsiteX165" fmla="*/ 4055180 w 6441943"/>
              <a:gd name="connsiteY165" fmla="*/ 1388872 h 5959540"/>
              <a:gd name="connsiteX166" fmla="*/ 4038958 w 6441943"/>
              <a:gd name="connsiteY166" fmla="*/ 1300817 h 5959540"/>
              <a:gd name="connsiteX167" fmla="*/ 3779426 w 6441943"/>
              <a:gd name="connsiteY167" fmla="*/ 1574252 h 5959540"/>
              <a:gd name="connsiteX168" fmla="*/ 3682102 w 6441943"/>
              <a:gd name="connsiteY168" fmla="*/ 1655354 h 5959540"/>
              <a:gd name="connsiteX169" fmla="*/ 3665882 w 6441943"/>
              <a:gd name="connsiteY169" fmla="*/ 1921839 h 5959540"/>
              <a:gd name="connsiteX170" fmla="*/ 3626488 w 6441943"/>
              <a:gd name="connsiteY170" fmla="*/ 1991356 h 5959540"/>
              <a:gd name="connsiteX171" fmla="*/ 3515260 w 6441943"/>
              <a:gd name="connsiteY171" fmla="*/ 2002941 h 5959540"/>
              <a:gd name="connsiteX172" fmla="*/ 3487453 w 6441943"/>
              <a:gd name="connsiteY172" fmla="*/ 2077093 h 5959540"/>
              <a:gd name="connsiteX173" fmla="*/ 3417936 w 6441943"/>
              <a:gd name="connsiteY173" fmla="*/ 2088680 h 5959540"/>
              <a:gd name="connsiteX174" fmla="*/ 3387813 w 6441943"/>
              <a:gd name="connsiteY174" fmla="*/ 2146610 h 5959540"/>
              <a:gd name="connsiteX175" fmla="*/ 3306708 w 6441943"/>
              <a:gd name="connsiteY175" fmla="*/ 2141976 h 5959540"/>
              <a:gd name="connsiteX176" fmla="*/ 3288170 w 6441943"/>
              <a:gd name="connsiteY176" fmla="*/ 2211493 h 5959540"/>
              <a:gd name="connsiteX177" fmla="*/ 3144501 w 6441943"/>
              <a:gd name="connsiteY177" fmla="*/ 2223080 h 5959540"/>
              <a:gd name="connsiteX178" fmla="*/ 3051811 w 6441943"/>
              <a:gd name="connsiteY178" fmla="*/ 2169783 h 5959540"/>
              <a:gd name="connsiteX179" fmla="*/ 2959121 w 6441943"/>
              <a:gd name="connsiteY179" fmla="*/ 2313452 h 5959540"/>
              <a:gd name="connsiteX180" fmla="*/ 3040226 w 6441943"/>
              <a:gd name="connsiteY180" fmla="*/ 2445536 h 5959540"/>
              <a:gd name="connsiteX181" fmla="*/ 3241825 w 6441943"/>
              <a:gd name="connsiteY181" fmla="*/ 2614694 h 5959540"/>
              <a:gd name="connsiteX182" fmla="*/ 3276585 w 6441943"/>
              <a:gd name="connsiteY182" fmla="*/ 2656404 h 5959540"/>
              <a:gd name="connsiteX183" fmla="*/ 3531482 w 6441943"/>
              <a:gd name="connsiteY183" fmla="*/ 2563714 h 5959540"/>
              <a:gd name="connsiteX184" fmla="*/ 3967124 w 6441943"/>
              <a:gd name="connsiteY184" fmla="*/ 2869591 h 5959540"/>
              <a:gd name="connsiteX185" fmla="*/ 4006516 w 6441943"/>
              <a:gd name="connsiteY185" fmla="*/ 2869591 h 5959540"/>
              <a:gd name="connsiteX186" fmla="*/ 4175677 w 6441943"/>
              <a:gd name="connsiteY186" fmla="*/ 2656404 h 5959540"/>
              <a:gd name="connsiteX187" fmla="*/ 4205003 w 6441943"/>
              <a:gd name="connsiteY187" fmla="*/ 2639946 h 5959540"/>
              <a:gd name="connsiteX188" fmla="*/ 4201345 w 6441943"/>
              <a:gd name="connsiteY188" fmla="*/ 2650177 h 5959540"/>
              <a:gd name="connsiteX189" fmla="*/ 4198846 w 6441943"/>
              <a:gd name="connsiteY189" fmla="*/ 2702749 h 5959540"/>
              <a:gd name="connsiteX190" fmla="*/ 4187261 w 6441943"/>
              <a:gd name="connsiteY190" fmla="*/ 2848737 h 5959540"/>
              <a:gd name="connsiteX191" fmla="*/ 4082983 w 6441943"/>
              <a:gd name="connsiteY191" fmla="*/ 2969234 h 5959540"/>
              <a:gd name="connsiteX192" fmla="*/ 4078349 w 6441943"/>
              <a:gd name="connsiteY192" fmla="*/ 3092046 h 5959540"/>
              <a:gd name="connsiteX193" fmla="*/ 4117743 w 6441943"/>
              <a:gd name="connsiteY193" fmla="*/ 3138391 h 5959540"/>
              <a:gd name="connsiteX194" fmla="*/ 4226653 w 6441943"/>
              <a:gd name="connsiteY194" fmla="*/ 3052654 h 5959540"/>
              <a:gd name="connsiteX195" fmla="*/ 4422563 w 6441943"/>
              <a:gd name="connsiteY195" fmla="*/ 2763414 h 5959540"/>
              <a:gd name="connsiteX196" fmla="*/ 4428835 w 6441943"/>
              <a:gd name="connsiteY196" fmla="*/ 2767452 h 5959540"/>
              <a:gd name="connsiteX197" fmla="*/ 4442159 w 6441943"/>
              <a:gd name="connsiteY197" fmla="*/ 2774585 h 5959540"/>
              <a:gd name="connsiteX198" fmla="*/ 4446793 w 6441943"/>
              <a:gd name="connsiteY198" fmla="*/ 2874225 h 5959540"/>
              <a:gd name="connsiteX199" fmla="*/ 4463015 w 6441943"/>
              <a:gd name="connsiteY199" fmla="*/ 2950695 h 5959540"/>
              <a:gd name="connsiteX200" fmla="*/ 4493138 w 6441943"/>
              <a:gd name="connsiteY200" fmla="*/ 3036432 h 5959540"/>
              <a:gd name="connsiteX201" fmla="*/ 4428255 w 6441943"/>
              <a:gd name="connsiteY201" fmla="*/ 3145344 h 5959540"/>
              <a:gd name="connsiteX202" fmla="*/ 4312393 w 6441943"/>
              <a:gd name="connsiteY202" fmla="*/ 3307551 h 5959540"/>
              <a:gd name="connsiteX203" fmla="*/ 4887070 w 6441943"/>
              <a:gd name="connsiteY203" fmla="*/ 3949429 h 5959540"/>
              <a:gd name="connsiteX204" fmla="*/ 4914877 w 6441943"/>
              <a:gd name="connsiteY204" fmla="*/ 4141759 h 5959540"/>
              <a:gd name="connsiteX205" fmla="*/ 4845359 w 6441943"/>
              <a:gd name="connsiteY205" fmla="*/ 4598258 h 5959540"/>
              <a:gd name="connsiteX206" fmla="*/ 5095622 w 6441943"/>
              <a:gd name="connsiteY206" fmla="*/ 4938892 h 5959540"/>
              <a:gd name="connsiteX207" fmla="*/ 5230022 w 6441943"/>
              <a:gd name="connsiteY207" fmla="*/ 4874009 h 5959540"/>
              <a:gd name="connsiteX208" fmla="*/ 5408451 w 6441943"/>
              <a:gd name="connsiteY208" fmla="*/ 4890228 h 5959540"/>
              <a:gd name="connsiteX209" fmla="*/ 5658714 w 6441943"/>
              <a:gd name="connsiteY209" fmla="*/ 4836933 h 5959540"/>
              <a:gd name="connsiteX210" fmla="*/ 5793114 w 6441943"/>
              <a:gd name="connsiteY210" fmla="*/ 4853155 h 5959540"/>
              <a:gd name="connsiteX211" fmla="*/ 5742135 w 6441943"/>
              <a:gd name="connsiteY211" fmla="*/ 4992190 h 5959540"/>
              <a:gd name="connsiteX212" fmla="*/ 5943734 w 6441943"/>
              <a:gd name="connsiteY212" fmla="*/ 4938892 h 5959540"/>
              <a:gd name="connsiteX213" fmla="*/ 6249610 w 6441943"/>
              <a:gd name="connsiteY213" fmla="*/ 4834614 h 5959540"/>
              <a:gd name="connsiteX214" fmla="*/ 6358521 w 6441943"/>
              <a:gd name="connsiteY214" fmla="*/ 4920354 h 5959540"/>
              <a:gd name="connsiteX215" fmla="*/ 6377059 w 6441943"/>
              <a:gd name="connsiteY215" fmla="*/ 4927304 h 5959540"/>
              <a:gd name="connsiteX216" fmla="*/ 6388645 w 6441943"/>
              <a:gd name="connsiteY216" fmla="*/ 4943526 h 5959540"/>
              <a:gd name="connsiteX217" fmla="*/ 6381694 w 6441943"/>
              <a:gd name="connsiteY217" fmla="*/ 4982918 h 5959540"/>
              <a:gd name="connsiteX218" fmla="*/ 6416451 w 6441943"/>
              <a:gd name="connsiteY218" fmla="*/ 5001456 h 5959540"/>
              <a:gd name="connsiteX219" fmla="*/ 6428039 w 6441943"/>
              <a:gd name="connsiteY219" fmla="*/ 5019994 h 5959540"/>
              <a:gd name="connsiteX220" fmla="*/ 6416451 w 6441943"/>
              <a:gd name="connsiteY220" fmla="*/ 5077926 h 5959540"/>
              <a:gd name="connsiteX221" fmla="*/ 6428039 w 6441943"/>
              <a:gd name="connsiteY221" fmla="*/ 5105733 h 5959540"/>
              <a:gd name="connsiteX222" fmla="*/ 6441943 w 6441943"/>
              <a:gd name="connsiteY222" fmla="*/ 5168298 h 5959540"/>
              <a:gd name="connsiteX223" fmla="*/ 6423405 w 6441943"/>
              <a:gd name="connsiteY223" fmla="*/ 5198423 h 5959540"/>
              <a:gd name="connsiteX224" fmla="*/ 6423405 w 6441943"/>
              <a:gd name="connsiteY224" fmla="*/ 5240133 h 5959540"/>
              <a:gd name="connsiteX225" fmla="*/ 6381694 w 6441943"/>
              <a:gd name="connsiteY225" fmla="*/ 5267940 h 5959540"/>
              <a:gd name="connsiteX226" fmla="*/ 6177777 w 6441943"/>
              <a:gd name="connsiteY226" fmla="*/ 5402341 h 5959540"/>
              <a:gd name="connsiteX227" fmla="*/ 5906658 w 6441943"/>
              <a:gd name="connsiteY227" fmla="*/ 5536741 h 5959540"/>
              <a:gd name="connsiteX228" fmla="*/ 5408451 w 6441943"/>
              <a:gd name="connsiteY228" fmla="*/ 5733708 h 5959540"/>
              <a:gd name="connsiteX229" fmla="*/ 5079402 w 6441943"/>
              <a:gd name="connsiteY229" fmla="*/ 5895915 h 5959540"/>
              <a:gd name="connsiteX230" fmla="*/ 4870850 w 6441943"/>
              <a:gd name="connsiteY230" fmla="*/ 5694314 h 5959540"/>
              <a:gd name="connsiteX231" fmla="*/ 4748035 w 6441943"/>
              <a:gd name="connsiteY231" fmla="*/ 5620162 h 5959540"/>
              <a:gd name="connsiteX232" fmla="*/ 4666933 w 6441943"/>
              <a:gd name="connsiteY232" fmla="*/ 5701264 h 5959540"/>
              <a:gd name="connsiteX233" fmla="*/ 4372641 w 6441943"/>
              <a:gd name="connsiteY233" fmla="*/ 5752243 h 5959540"/>
              <a:gd name="connsiteX234" fmla="*/ 4284586 w 6441943"/>
              <a:gd name="connsiteY234" fmla="*/ 5381484 h 5959540"/>
              <a:gd name="connsiteX235" fmla="*/ 3913827 w 6441943"/>
              <a:gd name="connsiteY235" fmla="*/ 4582036 h 5959540"/>
              <a:gd name="connsiteX236" fmla="*/ 3803568 w 6441943"/>
              <a:gd name="connsiteY236" fmla="*/ 4480852 h 5959540"/>
              <a:gd name="connsiteX237" fmla="*/ 3800007 w 6441943"/>
              <a:gd name="connsiteY237" fmla="*/ 4476532 h 5959540"/>
              <a:gd name="connsiteX238" fmla="*/ 3780527 w 6441943"/>
              <a:gd name="connsiteY238" fmla="*/ 4590443 h 5959540"/>
              <a:gd name="connsiteX239" fmla="*/ 3780525 w 6441943"/>
              <a:gd name="connsiteY239" fmla="*/ 4590467 h 5959540"/>
              <a:gd name="connsiteX240" fmla="*/ 3765094 w 6441943"/>
              <a:gd name="connsiteY240" fmla="*/ 4735131 h 5959540"/>
              <a:gd name="connsiteX241" fmla="*/ 3765092 w 6441943"/>
              <a:gd name="connsiteY241" fmla="*/ 4735183 h 5959540"/>
              <a:gd name="connsiteX242" fmla="*/ 3765094 w 6441943"/>
              <a:gd name="connsiteY242" fmla="*/ 4735132 h 5959540"/>
              <a:gd name="connsiteX243" fmla="*/ 3765902 w 6441943"/>
              <a:gd name="connsiteY243" fmla="*/ 4727558 h 5959540"/>
              <a:gd name="connsiteX244" fmla="*/ 3763880 w 6441943"/>
              <a:gd name="connsiteY244" fmla="*/ 4767502 h 5959540"/>
              <a:gd name="connsiteX245" fmla="*/ 3761087 w 6441943"/>
              <a:gd name="connsiteY245" fmla="*/ 4841968 h 5959540"/>
              <a:gd name="connsiteX246" fmla="*/ 3761604 w 6441943"/>
              <a:gd name="connsiteY246" fmla="*/ 4880319 h 5959540"/>
              <a:gd name="connsiteX247" fmla="*/ 3764152 w 6441943"/>
              <a:gd name="connsiteY247" fmla="*/ 4948933 h 5959540"/>
              <a:gd name="connsiteX248" fmla="*/ 3765139 w 6441943"/>
              <a:gd name="connsiteY248" fmla="*/ 4957284 h 5959540"/>
              <a:gd name="connsiteX249" fmla="*/ 3763636 w 6441943"/>
              <a:gd name="connsiteY249" fmla="*/ 4934981 h 5959540"/>
              <a:gd name="connsiteX250" fmla="*/ 3766230 w 6441943"/>
              <a:gd name="connsiteY250" fmla="*/ 4966518 h 5959540"/>
              <a:gd name="connsiteX251" fmla="*/ 3771090 w 6441943"/>
              <a:gd name="connsiteY251" fmla="*/ 5007656 h 5959540"/>
              <a:gd name="connsiteX252" fmla="*/ 3774769 w 6441943"/>
              <a:gd name="connsiteY252" fmla="*/ 5031180 h 5959540"/>
              <a:gd name="connsiteX253" fmla="*/ 3781007 w 6441943"/>
              <a:gd name="connsiteY253" fmla="*/ 5061338 h 5959540"/>
              <a:gd name="connsiteX254" fmla="*/ 3784037 w 6441943"/>
              <a:gd name="connsiteY254" fmla="*/ 5074110 h 5959540"/>
              <a:gd name="connsiteX255" fmla="*/ 3782356 w 6441943"/>
              <a:gd name="connsiteY255" fmla="*/ 5067859 h 5959540"/>
              <a:gd name="connsiteX256" fmla="*/ 3783197 w 6441943"/>
              <a:gd name="connsiteY256" fmla="*/ 5071928 h 5959540"/>
              <a:gd name="connsiteX257" fmla="*/ 3790925 w 6441943"/>
              <a:gd name="connsiteY257" fmla="*/ 5097158 h 5959540"/>
              <a:gd name="connsiteX258" fmla="*/ 3792279 w 6441943"/>
              <a:gd name="connsiteY258" fmla="*/ 5101288 h 5959540"/>
              <a:gd name="connsiteX259" fmla="*/ 3791572 w 6441943"/>
              <a:gd name="connsiteY259" fmla="*/ 5099273 h 5959540"/>
              <a:gd name="connsiteX260" fmla="*/ 3792746 w 6441943"/>
              <a:gd name="connsiteY260" fmla="*/ 5103106 h 5959540"/>
              <a:gd name="connsiteX261" fmla="*/ 3798331 w 6441943"/>
              <a:gd name="connsiteY261" fmla="*/ 5116063 h 5959540"/>
              <a:gd name="connsiteX262" fmla="*/ 3798364 w 6441943"/>
              <a:gd name="connsiteY262" fmla="*/ 5116122 h 5959540"/>
              <a:gd name="connsiteX263" fmla="*/ 3798347 w 6441943"/>
              <a:gd name="connsiteY263" fmla="*/ 5116093 h 5959540"/>
              <a:gd name="connsiteX264" fmla="*/ 3841530 w 6441943"/>
              <a:gd name="connsiteY264" fmla="*/ 5195336 h 5959540"/>
              <a:gd name="connsiteX265" fmla="*/ 3838161 w 6441943"/>
              <a:gd name="connsiteY265" fmla="*/ 5187944 h 5959540"/>
              <a:gd name="connsiteX266" fmla="*/ 3840723 w 6441943"/>
              <a:gd name="connsiteY266" fmla="*/ 5192568 h 5959540"/>
              <a:gd name="connsiteX267" fmla="*/ 3843401 w 6441943"/>
              <a:gd name="connsiteY267" fmla="*/ 5198769 h 5959540"/>
              <a:gd name="connsiteX268" fmla="*/ 3845921 w 6441943"/>
              <a:gd name="connsiteY268" fmla="*/ 5203395 h 5959540"/>
              <a:gd name="connsiteX269" fmla="*/ 3852185 w 6441943"/>
              <a:gd name="connsiteY269" fmla="*/ 5218716 h 5959540"/>
              <a:gd name="connsiteX270" fmla="*/ 3864731 w 6441943"/>
              <a:gd name="connsiteY270" fmla="*/ 5246247 h 5959540"/>
              <a:gd name="connsiteX271" fmla="*/ 3867285 w 6441943"/>
              <a:gd name="connsiteY271" fmla="*/ 5254086 h 5959540"/>
              <a:gd name="connsiteX272" fmla="*/ 3855237 w 6441943"/>
              <a:gd name="connsiteY272" fmla="*/ 5226182 h 5959540"/>
              <a:gd name="connsiteX273" fmla="*/ 3869801 w 6441943"/>
              <a:gd name="connsiteY273" fmla="*/ 5261806 h 5959540"/>
              <a:gd name="connsiteX274" fmla="*/ 3867285 w 6441943"/>
              <a:gd name="connsiteY274" fmla="*/ 5254086 h 5959540"/>
              <a:gd name="connsiteX275" fmla="*/ 3873002 w 6441943"/>
              <a:gd name="connsiteY275" fmla="*/ 5267325 h 5959540"/>
              <a:gd name="connsiteX276" fmla="*/ 3876971 w 6441943"/>
              <a:gd name="connsiteY276" fmla="*/ 5279345 h 5959540"/>
              <a:gd name="connsiteX277" fmla="*/ 3880558 w 6441943"/>
              <a:gd name="connsiteY277" fmla="*/ 5288119 h 5959540"/>
              <a:gd name="connsiteX278" fmla="*/ 3887016 w 6441943"/>
              <a:gd name="connsiteY278" fmla="*/ 5309765 h 5959540"/>
              <a:gd name="connsiteX279" fmla="*/ 3896534 w 6441943"/>
              <a:gd name="connsiteY279" fmla="*/ 5338590 h 5959540"/>
              <a:gd name="connsiteX280" fmla="*/ 3900713 w 6441943"/>
              <a:gd name="connsiteY280" fmla="*/ 5355679 h 5959540"/>
              <a:gd name="connsiteX281" fmla="*/ 3904278 w 6441943"/>
              <a:gd name="connsiteY281" fmla="*/ 5367630 h 5959540"/>
              <a:gd name="connsiteX282" fmla="*/ 3907819 w 6441943"/>
              <a:gd name="connsiteY282" fmla="*/ 5384732 h 5959540"/>
              <a:gd name="connsiteX283" fmla="*/ 3912682 w 6441943"/>
              <a:gd name="connsiteY283" fmla="*/ 5404615 h 5959540"/>
              <a:gd name="connsiteX284" fmla="*/ 3916297 w 6441943"/>
              <a:gd name="connsiteY284" fmla="*/ 5425687 h 5959540"/>
              <a:gd name="connsiteX285" fmla="*/ 3919119 w 6441943"/>
              <a:gd name="connsiteY285" fmla="*/ 5439319 h 5959540"/>
              <a:gd name="connsiteX286" fmla="*/ 3920656 w 6441943"/>
              <a:gd name="connsiteY286" fmla="*/ 5451099 h 5959540"/>
              <a:gd name="connsiteX287" fmla="*/ 3922811 w 6441943"/>
              <a:gd name="connsiteY287" fmla="*/ 5463655 h 5959540"/>
              <a:gd name="connsiteX288" fmla="*/ 3923396 w 6441943"/>
              <a:gd name="connsiteY288" fmla="*/ 5469029 h 5959540"/>
              <a:gd name="connsiteX289" fmla="*/ 3922100 w 6441943"/>
              <a:gd name="connsiteY289" fmla="*/ 5462160 h 5959540"/>
              <a:gd name="connsiteX290" fmla="*/ 3925391 w 6441943"/>
              <a:gd name="connsiteY290" fmla="*/ 5487370 h 5959540"/>
              <a:gd name="connsiteX291" fmla="*/ 3923396 w 6441943"/>
              <a:gd name="connsiteY291" fmla="*/ 5469029 h 5959540"/>
              <a:gd name="connsiteX292" fmla="*/ 3923846 w 6441943"/>
              <a:gd name="connsiteY292" fmla="*/ 5471418 h 5959540"/>
              <a:gd name="connsiteX293" fmla="*/ 3925984 w 6441943"/>
              <a:gd name="connsiteY293" fmla="*/ 5491912 h 5959540"/>
              <a:gd name="connsiteX294" fmla="*/ 3927116 w 6441943"/>
              <a:gd name="connsiteY294" fmla="*/ 5500582 h 5959540"/>
              <a:gd name="connsiteX295" fmla="*/ 3927510 w 6441943"/>
              <a:gd name="connsiteY295" fmla="*/ 5506529 h 5959540"/>
              <a:gd name="connsiteX296" fmla="*/ 3928283 w 6441943"/>
              <a:gd name="connsiteY296" fmla="*/ 5513946 h 5959540"/>
              <a:gd name="connsiteX297" fmla="*/ 3927561 w 6441943"/>
              <a:gd name="connsiteY297" fmla="*/ 5507308 h 5959540"/>
              <a:gd name="connsiteX298" fmla="*/ 3929661 w 6441943"/>
              <a:gd name="connsiteY298" fmla="*/ 5539050 h 5959540"/>
              <a:gd name="connsiteX299" fmla="*/ 3928286 w 6441943"/>
              <a:gd name="connsiteY299" fmla="*/ 5513976 h 5959540"/>
              <a:gd name="connsiteX300" fmla="*/ 3930307 w 6441943"/>
              <a:gd name="connsiteY300" fmla="*/ 5548810 h 5959540"/>
              <a:gd name="connsiteX301" fmla="*/ 3930341 w 6441943"/>
              <a:gd name="connsiteY301" fmla="*/ 5551457 h 5959540"/>
              <a:gd name="connsiteX302" fmla="*/ 3930341 w 6441943"/>
              <a:gd name="connsiteY302" fmla="*/ 5551462 h 5959540"/>
              <a:gd name="connsiteX303" fmla="*/ 3930341 w 6441943"/>
              <a:gd name="connsiteY303" fmla="*/ 5551461 h 5959540"/>
              <a:gd name="connsiteX304" fmla="*/ 3930728 w 6441943"/>
              <a:gd name="connsiteY304" fmla="*/ 5581396 h 5959540"/>
              <a:gd name="connsiteX305" fmla="*/ 3930415 w 6441943"/>
              <a:gd name="connsiteY305" fmla="*/ 5595734 h 5959540"/>
              <a:gd name="connsiteX306" fmla="*/ 3531849 w 6441943"/>
              <a:gd name="connsiteY306" fmla="*/ 5952590 h 5959540"/>
              <a:gd name="connsiteX307" fmla="*/ 3527214 w 6441943"/>
              <a:gd name="connsiteY307" fmla="*/ 5952590 h 5959540"/>
              <a:gd name="connsiteX308" fmla="*/ 2732397 w 6441943"/>
              <a:gd name="connsiteY308" fmla="*/ 5959540 h 5959540"/>
              <a:gd name="connsiteX309" fmla="*/ 2579459 w 6441943"/>
              <a:gd name="connsiteY309" fmla="*/ 5906245 h 5959540"/>
              <a:gd name="connsiteX310" fmla="*/ 2597129 w 6441943"/>
              <a:gd name="connsiteY310" fmla="*/ 5859320 h 5959540"/>
              <a:gd name="connsiteX311" fmla="*/ 2603445 w 6441943"/>
              <a:gd name="connsiteY311" fmla="*/ 5855368 h 5959540"/>
              <a:gd name="connsiteX312" fmla="*/ 2607725 w 6441943"/>
              <a:gd name="connsiteY312" fmla="*/ 5850306 h 5959540"/>
              <a:gd name="connsiteX313" fmla="*/ 2644327 w 6441943"/>
              <a:gd name="connsiteY313" fmla="*/ 5829784 h 5959540"/>
              <a:gd name="connsiteX314" fmla="*/ 2644342 w 6441943"/>
              <a:gd name="connsiteY314" fmla="*/ 5829774 h 5959540"/>
              <a:gd name="connsiteX315" fmla="*/ 2648977 w 6441943"/>
              <a:gd name="connsiteY315" fmla="*/ 5827458 h 5959540"/>
              <a:gd name="connsiteX316" fmla="*/ 2838991 w 6441943"/>
              <a:gd name="connsiteY316" fmla="*/ 5804286 h 5959540"/>
              <a:gd name="connsiteX317" fmla="*/ 2924459 w 6441943"/>
              <a:gd name="connsiteY317" fmla="*/ 5760242 h 5959540"/>
              <a:gd name="connsiteX318" fmla="*/ 2939190 w 6441943"/>
              <a:gd name="connsiteY318" fmla="*/ 5750127 h 5959540"/>
              <a:gd name="connsiteX319" fmla="*/ 2928157 w 6441943"/>
              <a:gd name="connsiteY319" fmla="*/ 5758336 h 5959540"/>
              <a:gd name="connsiteX320" fmla="*/ 2933138 w 6441943"/>
              <a:gd name="connsiteY320" fmla="*/ 5755769 h 5959540"/>
              <a:gd name="connsiteX321" fmla="*/ 2945690 w 6441943"/>
              <a:gd name="connsiteY321" fmla="*/ 5745664 h 5959540"/>
              <a:gd name="connsiteX322" fmla="*/ 2939190 w 6441943"/>
              <a:gd name="connsiteY322" fmla="*/ 5750127 h 5959540"/>
              <a:gd name="connsiteX323" fmla="*/ 2951805 w 6441943"/>
              <a:gd name="connsiteY323" fmla="*/ 5740741 h 5959540"/>
              <a:gd name="connsiteX324" fmla="*/ 2991960 w 6441943"/>
              <a:gd name="connsiteY324" fmla="*/ 5708411 h 5959540"/>
              <a:gd name="connsiteX325" fmla="*/ 2999083 w 6441943"/>
              <a:gd name="connsiteY325" fmla="*/ 5701683 h 5959540"/>
              <a:gd name="connsiteX326" fmla="*/ 2995389 w 6441943"/>
              <a:gd name="connsiteY326" fmla="*/ 5705651 h 5959540"/>
              <a:gd name="connsiteX327" fmla="*/ 3002574 w 6441943"/>
              <a:gd name="connsiteY327" fmla="*/ 5699865 h 5959540"/>
              <a:gd name="connsiteX328" fmla="*/ 3007940 w 6441943"/>
              <a:gd name="connsiteY328" fmla="*/ 5693316 h 5959540"/>
              <a:gd name="connsiteX329" fmla="*/ 2999083 w 6441943"/>
              <a:gd name="connsiteY329" fmla="*/ 5701683 h 5959540"/>
              <a:gd name="connsiteX330" fmla="*/ 3015770 w 6441943"/>
              <a:gd name="connsiteY330" fmla="*/ 5683760 h 5959540"/>
              <a:gd name="connsiteX331" fmla="*/ 3043765 w 6441943"/>
              <a:gd name="connsiteY331" fmla="*/ 5649590 h 5959540"/>
              <a:gd name="connsiteX332" fmla="*/ 3058504 w 6441943"/>
              <a:gd name="connsiteY332" fmla="*/ 5626794 h 5959540"/>
              <a:gd name="connsiteX333" fmla="*/ 3076362 w 6441943"/>
              <a:gd name="connsiteY333" fmla="*/ 5593489 h 5959540"/>
              <a:gd name="connsiteX334" fmla="*/ 3085707 w 6441943"/>
              <a:gd name="connsiteY334" fmla="*/ 5572196 h 5959540"/>
              <a:gd name="connsiteX335" fmla="*/ 3079581 w 6441943"/>
              <a:gd name="connsiteY335" fmla="*/ 5587486 h 5959540"/>
              <a:gd name="connsiteX336" fmla="*/ 3082303 w 6441943"/>
              <a:gd name="connsiteY336" fmla="*/ 5582409 h 5959540"/>
              <a:gd name="connsiteX337" fmla="*/ 3085724 w 6441943"/>
              <a:gd name="connsiteY337" fmla="*/ 5572159 h 5959540"/>
              <a:gd name="connsiteX338" fmla="*/ 3085707 w 6441943"/>
              <a:gd name="connsiteY338" fmla="*/ 5572196 h 5959540"/>
              <a:gd name="connsiteX339" fmla="*/ 3085731 w 6441943"/>
              <a:gd name="connsiteY339" fmla="*/ 5572137 h 5959540"/>
              <a:gd name="connsiteX340" fmla="*/ 3094935 w 6441943"/>
              <a:gd name="connsiteY340" fmla="*/ 5544559 h 5959540"/>
              <a:gd name="connsiteX341" fmla="*/ 3107378 w 6441943"/>
              <a:gd name="connsiteY341" fmla="*/ 5488445 h 5959540"/>
              <a:gd name="connsiteX342" fmla="*/ 3106519 w 6441943"/>
              <a:gd name="connsiteY342" fmla="*/ 5493901 h 5959540"/>
              <a:gd name="connsiteX343" fmla="*/ 3108152 w 6441943"/>
              <a:gd name="connsiteY343" fmla="*/ 5484955 h 5959540"/>
              <a:gd name="connsiteX344" fmla="*/ 3107378 w 6441943"/>
              <a:gd name="connsiteY344" fmla="*/ 5488445 h 5959540"/>
              <a:gd name="connsiteX345" fmla="*/ 3108324 w 6441943"/>
              <a:gd name="connsiteY345" fmla="*/ 5482442 h 5959540"/>
              <a:gd name="connsiteX346" fmla="*/ 3110246 w 6441943"/>
              <a:gd name="connsiteY346" fmla="*/ 5454019 h 5959540"/>
              <a:gd name="connsiteX347" fmla="*/ 3110110 w 6441943"/>
              <a:gd name="connsiteY347" fmla="*/ 5440477 h 5959540"/>
              <a:gd name="connsiteX348" fmla="*/ 3110110 w 6441943"/>
              <a:gd name="connsiteY348" fmla="*/ 5438161 h 5959540"/>
              <a:gd name="connsiteX349" fmla="*/ 3110110 w 6441943"/>
              <a:gd name="connsiteY349" fmla="*/ 5435843 h 5959540"/>
              <a:gd name="connsiteX350" fmla="*/ 2924730 w 6441943"/>
              <a:gd name="connsiteY350" fmla="*/ 4960809 h 5959540"/>
              <a:gd name="connsiteX351" fmla="*/ 2922412 w 6441943"/>
              <a:gd name="connsiteY351" fmla="*/ 4958490 h 5959540"/>
              <a:gd name="connsiteX352" fmla="*/ 2760204 w 6441943"/>
              <a:gd name="connsiteY352" fmla="*/ 4603953 h 5959540"/>
              <a:gd name="connsiteX353" fmla="*/ 2722191 w 6441943"/>
              <a:gd name="connsiteY353" fmla="*/ 4445126 h 5959540"/>
              <a:gd name="connsiteX354" fmla="*/ 2698632 w 6441943"/>
              <a:gd name="connsiteY354" fmla="*/ 4468138 h 5959540"/>
              <a:gd name="connsiteX355" fmla="*/ 2627756 w 6441943"/>
              <a:gd name="connsiteY355" fmla="*/ 4524104 h 5959540"/>
              <a:gd name="connsiteX356" fmla="*/ 2565190 w 6441943"/>
              <a:gd name="connsiteY356" fmla="*/ 4679360 h 5959540"/>
              <a:gd name="connsiteX357" fmla="*/ 2542017 w 6441943"/>
              <a:gd name="connsiteY357" fmla="*/ 4904132 h 5959540"/>
              <a:gd name="connsiteX358" fmla="*/ 2518845 w 6441943"/>
              <a:gd name="connsiteY358" fmla="*/ 5066339 h 5959540"/>
              <a:gd name="connsiteX359" fmla="*/ 2495672 w 6441943"/>
              <a:gd name="connsiteY359" fmla="*/ 5198423 h 5959540"/>
              <a:gd name="connsiteX360" fmla="*/ 2442377 w 6441943"/>
              <a:gd name="connsiteY360" fmla="*/ 5237815 h 5959540"/>
              <a:gd name="connsiteX361" fmla="*/ 2402982 w 6441943"/>
              <a:gd name="connsiteY361" fmla="*/ 5400022 h 5959540"/>
              <a:gd name="connsiteX362" fmla="*/ 2270901 w 6441943"/>
              <a:gd name="connsiteY362" fmla="*/ 5439417 h 5959540"/>
              <a:gd name="connsiteX363" fmla="*/ 2148085 w 6441943"/>
              <a:gd name="connsiteY363" fmla="*/ 5492712 h 5959540"/>
              <a:gd name="connsiteX364" fmla="*/ 1969659 w 6441943"/>
              <a:gd name="connsiteY364" fmla="*/ 5631747 h 5959540"/>
              <a:gd name="connsiteX365" fmla="*/ 1730981 w 6441943"/>
              <a:gd name="connsiteY365" fmla="*/ 5800907 h 5959540"/>
              <a:gd name="connsiteX366" fmla="*/ 827256 w 6441943"/>
              <a:gd name="connsiteY366" fmla="*/ 5893597 h 5959540"/>
              <a:gd name="connsiteX367" fmla="*/ 340634 w 6441943"/>
              <a:gd name="connsiteY367" fmla="*/ 5274893 h 5959540"/>
              <a:gd name="connsiteX368" fmla="*/ 148304 w 6441943"/>
              <a:gd name="connsiteY368" fmla="*/ 5298066 h 5959540"/>
              <a:gd name="connsiteX369" fmla="*/ 62564 w 6441943"/>
              <a:gd name="connsiteY369" fmla="*/ 4850836 h 5959540"/>
              <a:gd name="connsiteX370" fmla="*/ 139035 w 6441943"/>
              <a:gd name="connsiteY370" fmla="*/ 4341042 h 5959540"/>
              <a:gd name="connsiteX371" fmla="*/ 6951 w 6441943"/>
              <a:gd name="connsiteY371" fmla="*/ 4579717 h 5959540"/>
              <a:gd name="connsiteX372" fmla="*/ 122813 w 6441943"/>
              <a:gd name="connsiteY372" fmla="*/ 4109318 h 5959540"/>
              <a:gd name="connsiteX373" fmla="*/ 0 w 6441943"/>
              <a:gd name="connsiteY373" fmla="*/ 4287745 h 5959540"/>
              <a:gd name="connsiteX374" fmla="*/ 76468 w 6441943"/>
              <a:gd name="connsiteY374" fmla="*/ 3738559 h 5959540"/>
              <a:gd name="connsiteX375" fmla="*/ 139035 w 6441943"/>
              <a:gd name="connsiteY375" fmla="*/ 3390972 h 5959540"/>
              <a:gd name="connsiteX376" fmla="*/ 23173 w 6441943"/>
              <a:gd name="connsiteY376" fmla="*/ 3499881 h 5959540"/>
              <a:gd name="connsiteX377" fmla="*/ 308193 w 6441943"/>
              <a:gd name="connsiteY377" fmla="*/ 2811661 h 5959540"/>
              <a:gd name="connsiteX378" fmla="*/ 203918 w 6441943"/>
              <a:gd name="connsiteY378" fmla="*/ 2839468 h 5959540"/>
              <a:gd name="connsiteX379" fmla="*/ 495891 w 6441943"/>
              <a:gd name="connsiteY379" fmla="*/ 2582252 h 5959540"/>
              <a:gd name="connsiteX380" fmla="*/ 780911 w 6441943"/>
              <a:gd name="connsiteY380" fmla="*/ 2102584 h 5959540"/>
              <a:gd name="connsiteX381" fmla="*/ 1035808 w 6441943"/>
              <a:gd name="connsiteY381" fmla="*/ 1646085 h 5959540"/>
              <a:gd name="connsiteX382" fmla="*/ 1622072 w 6441943"/>
              <a:gd name="connsiteY382" fmla="*/ 1235934 h 5959540"/>
              <a:gd name="connsiteX383" fmla="*/ 2039176 w 6441943"/>
              <a:gd name="connsiteY383" fmla="*/ 974084 h 5959540"/>
              <a:gd name="connsiteX384" fmla="*/ 3052075 w 6441943"/>
              <a:gd name="connsiteY384" fmla="*/ 570 h 595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</a:cxnLst>
            <a:rect l="l" t="t" r="r" b="b"/>
            <a:pathLst>
              <a:path w="6441943" h="5959540">
                <a:moveTo>
                  <a:pt x="3930341" y="5551462"/>
                </a:moveTo>
                <a:lnTo>
                  <a:pt x="3930470" y="5553792"/>
                </a:lnTo>
                <a:cubicBezTo>
                  <a:pt x="3930801" y="5565128"/>
                  <a:pt x="3930811" y="5574426"/>
                  <a:pt x="3930728" y="5581396"/>
                </a:cubicBezTo>
                <a:close/>
                <a:moveTo>
                  <a:pt x="3101215" y="5522950"/>
                </a:moveTo>
                <a:lnTo>
                  <a:pt x="3096254" y="5540606"/>
                </a:lnTo>
                <a:lnTo>
                  <a:pt x="3100089" y="5529112"/>
                </a:lnTo>
                <a:close/>
                <a:moveTo>
                  <a:pt x="3179633" y="5436354"/>
                </a:moveTo>
                <a:lnTo>
                  <a:pt x="3179855" y="5457522"/>
                </a:lnTo>
                <a:lnTo>
                  <a:pt x="3179738" y="5446344"/>
                </a:lnTo>
                <a:close/>
                <a:moveTo>
                  <a:pt x="3798364" y="5116122"/>
                </a:moveTo>
                <a:lnTo>
                  <a:pt x="3835318" y="5181705"/>
                </a:lnTo>
                <a:lnTo>
                  <a:pt x="3838161" y="5187944"/>
                </a:lnTo>
                <a:close/>
                <a:moveTo>
                  <a:pt x="3772668" y="5021018"/>
                </a:moveTo>
                <a:lnTo>
                  <a:pt x="3772670" y="5021035"/>
                </a:lnTo>
                <a:lnTo>
                  <a:pt x="3772673" y="5021047"/>
                </a:lnTo>
                <a:lnTo>
                  <a:pt x="3772670" y="5021034"/>
                </a:lnTo>
                <a:close/>
                <a:moveTo>
                  <a:pt x="3761032" y="4843434"/>
                </a:moveTo>
                <a:lnTo>
                  <a:pt x="3760631" y="4854130"/>
                </a:lnTo>
                <a:lnTo>
                  <a:pt x="3761287" y="4871798"/>
                </a:lnTo>
                <a:close/>
                <a:moveTo>
                  <a:pt x="3384337" y="3767524"/>
                </a:moveTo>
                <a:cubicBezTo>
                  <a:pt x="3365220" y="3769262"/>
                  <a:pt x="3346103" y="3782585"/>
                  <a:pt x="3346103" y="3782585"/>
                </a:cubicBezTo>
                <a:cubicBezTo>
                  <a:pt x="3269632" y="3759413"/>
                  <a:pt x="3160723" y="3891497"/>
                  <a:pt x="3160723" y="3891497"/>
                </a:cubicBezTo>
                <a:cubicBezTo>
                  <a:pt x="2998516" y="4130753"/>
                  <a:pt x="2876227" y="4281745"/>
                  <a:pt x="2789975" y="4375909"/>
                </a:cubicBezTo>
                <a:lnTo>
                  <a:pt x="2780135" y="4386371"/>
                </a:lnTo>
                <a:lnTo>
                  <a:pt x="2777987" y="4376117"/>
                </a:lnTo>
                <a:lnTo>
                  <a:pt x="2780259" y="4386964"/>
                </a:lnTo>
                <a:lnTo>
                  <a:pt x="2813776" y="4528044"/>
                </a:lnTo>
                <a:lnTo>
                  <a:pt x="2780260" y="4386966"/>
                </a:lnTo>
                <a:lnTo>
                  <a:pt x="2780140" y="4386393"/>
                </a:lnTo>
                <a:lnTo>
                  <a:pt x="2780260" y="4386964"/>
                </a:lnTo>
                <a:cubicBezTo>
                  <a:pt x="2795688" y="4456554"/>
                  <a:pt x="2811475" y="4523428"/>
                  <a:pt x="2827406" y="4585415"/>
                </a:cubicBezTo>
                <a:cubicBezTo>
                  <a:pt x="2827406" y="4585415"/>
                  <a:pt x="2887654" y="4784698"/>
                  <a:pt x="2980344" y="4916780"/>
                </a:cubicBezTo>
                <a:cubicBezTo>
                  <a:pt x="2996564" y="4937636"/>
                  <a:pt x="3186578" y="5183264"/>
                  <a:pt x="3179627" y="5435843"/>
                </a:cubicBezTo>
                <a:lnTo>
                  <a:pt x="3179738" y="5446344"/>
                </a:lnTo>
                <a:lnTo>
                  <a:pt x="3179858" y="5457884"/>
                </a:lnTo>
                <a:lnTo>
                  <a:pt x="3177050" y="5492431"/>
                </a:lnTo>
                <a:cubicBezTo>
                  <a:pt x="3165083" y="5587080"/>
                  <a:pt x="3108227" y="5771590"/>
                  <a:pt x="2859847" y="5869169"/>
                </a:cubicBezTo>
                <a:lnTo>
                  <a:pt x="2850578" y="5871485"/>
                </a:lnTo>
                <a:lnTo>
                  <a:pt x="2723128" y="5887707"/>
                </a:lnTo>
                <a:lnTo>
                  <a:pt x="2723137" y="5887707"/>
                </a:lnTo>
                <a:lnTo>
                  <a:pt x="2730081" y="5887707"/>
                </a:lnTo>
                <a:lnTo>
                  <a:pt x="3527214" y="5883072"/>
                </a:lnTo>
                <a:cubicBezTo>
                  <a:pt x="3557337" y="5878438"/>
                  <a:pt x="3860898" y="5834409"/>
                  <a:pt x="3860898" y="5593415"/>
                </a:cubicBezTo>
                <a:lnTo>
                  <a:pt x="3861133" y="5581911"/>
                </a:lnTo>
                <a:lnTo>
                  <a:pt x="3861133" y="5581912"/>
                </a:lnTo>
                <a:lnTo>
                  <a:pt x="3861134" y="5581911"/>
                </a:lnTo>
                <a:cubicBezTo>
                  <a:pt x="3861513" y="5533312"/>
                  <a:pt x="3855683" y="5339677"/>
                  <a:pt x="3738082" y="5153139"/>
                </a:cubicBezTo>
                <a:lnTo>
                  <a:pt x="3732433" y="5140760"/>
                </a:lnTo>
                <a:lnTo>
                  <a:pt x="3732384" y="5140652"/>
                </a:lnTo>
                <a:lnTo>
                  <a:pt x="3731127" y="5137087"/>
                </a:lnTo>
                <a:lnTo>
                  <a:pt x="3731128" y="5137089"/>
                </a:lnTo>
                <a:lnTo>
                  <a:pt x="3721174" y="5108858"/>
                </a:lnTo>
                <a:lnTo>
                  <a:pt x="3720583" y="5106469"/>
                </a:lnTo>
                <a:lnTo>
                  <a:pt x="3720154" y="5104735"/>
                </a:lnTo>
                <a:lnTo>
                  <a:pt x="3720155" y="5104739"/>
                </a:lnTo>
                <a:lnTo>
                  <a:pt x="3708063" y="5055829"/>
                </a:lnTo>
                <a:cubicBezTo>
                  <a:pt x="3703777" y="5034399"/>
                  <a:pt x="3699776" y="5009108"/>
                  <a:pt x="3696662" y="4979636"/>
                </a:cubicBezTo>
                <a:lnTo>
                  <a:pt x="3691720" y="4897282"/>
                </a:lnTo>
                <a:lnTo>
                  <a:pt x="3691720" y="4897290"/>
                </a:lnTo>
                <a:lnTo>
                  <a:pt x="3691169" y="4888099"/>
                </a:lnTo>
                <a:lnTo>
                  <a:pt x="3690584" y="4878351"/>
                </a:lnTo>
                <a:lnTo>
                  <a:pt x="3693440" y="4750059"/>
                </a:lnTo>
                <a:lnTo>
                  <a:pt x="3693439" y="4750071"/>
                </a:lnTo>
                <a:lnTo>
                  <a:pt x="3693440" y="4750058"/>
                </a:lnTo>
                <a:lnTo>
                  <a:pt x="3693440" y="4750048"/>
                </a:lnTo>
                <a:cubicBezTo>
                  <a:pt x="3699125" y="4655077"/>
                  <a:pt x="3713173" y="4540808"/>
                  <a:pt x="3740401" y="4404670"/>
                </a:cubicBezTo>
                <a:lnTo>
                  <a:pt x="3740571" y="4404435"/>
                </a:lnTo>
                <a:lnTo>
                  <a:pt x="3706071" y="4362586"/>
                </a:lnTo>
                <a:cubicBezTo>
                  <a:pt x="3524240" y="4115257"/>
                  <a:pt x="3422570" y="3821979"/>
                  <a:pt x="3422570" y="3821979"/>
                </a:cubicBezTo>
                <a:cubicBezTo>
                  <a:pt x="3422570" y="3775635"/>
                  <a:pt x="3403453" y="3765786"/>
                  <a:pt x="3384337" y="3767524"/>
                </a:cubicBezTo>
                <a:close/>
                <a:moveTo>
                  <a:pt x="2542383" y="3241413"/>
                </a:moveTo>
                <a:cubicBezTo>
                  <a:pt x="2523845" y="3243729"/>
                  <a:pt x="2509942" y="3262267"/>
                  <a:pt x="2512260" y="3280805"/>
                </a:cubicBezTo>
                <a:cubicBezTo>
                  <a:pt x="2512260" y="3288915"/>
                  <a:pt x="2602741" y="3912654"/>
                  <a:pt x="2712294" y="4403775"/>
                </a:cubicBezTo>
                <a:lnTo>
                  <a:pt x="2720978" y="4440058"/>
                </a:lnTo>
                <a:lnTo>
                  <a:pt x="2776921" y="4371033"/>
                </a:lnTo>
                <a:lnTo>
                  <a:pt x="2735259" y="4172222"/>
                </a:lnTo>
                <a:cubicBezTo>
                  <a:pt x="2648253" y="3735131"/>
                  <a:pt x="2581778" y="3278488"/>
                  <a:pt x="2581778" y="3271536"/>
                </a:cubicBezTo>
                <a:cubicBezTo>
                  <a:pt x="2579459" y="3252998"/>
                  <a:pt x="2560921" y="3239095"/>
                  <a:pt x="2542383" y="3241413"/>
                </a:cubicBezTo>
                <a:close/>
                <a:moveTo>
                  <a:pt x="2168787" y="3080089"/>
                </a:moveTo>
                <a:cubicBezTo>
                  <a:pt x="2151815" y="3079410"/>
                  <a:pt x="2129548" y="3089729"/>
                  <a:pt x="2101741" y="3124488"/>
                </a:cubicBezTo>
                <a:cubicBezTo>
                  <a:pt x="2101741" y="3124488"/>
                  <a:pt x="2057714" y="3316820"/>
                  <a:pt x="1992831" y="3386337"/>
                </a:cubicBezTo>
                <a:cubicBezTo>
                  <a:pt x="1992831" y="3386337"/>
                  <a:pt x="1951121" y="3474393"/>
                  <a:pt x="1819037" y="3520738"/>
                </a:cubicBezTo>
                <a:lnTo>
                  <a:pt x="1814402" y="3652819"/>
                </a:lnTo>
                <a:lnTo>
                  <a:pt x="1888554" y="3669041"/>
                </a:lnTo>
                <a:lnTo>
                  <a:pt x="1939533" y="3722337"/>
                </a:lnTo>
                <a:cubicBezTo>
                  <a:pt x="1939533" y="3722337"/>
                  <a:pt x="1981244" y="3757097"/>
                  <a:pt x="2009051" y="3710752"/>
                </a:cubicBezTo>
                <a:cubicBezTo>
                  <a:pt x="2009051" y="3710752"/>
                  <a:pt x="2009051" y="3615743"/>
                  <a:pt x="2108693" y="3622696"/>
                </a:cubicBezTo>
                <a:cubicBezTo>
                  <a:pt x="2108693" y="3622696"/>
                  <a:pt x="2161989" y="3629647"/>
                  <a:pt x="2166623" y="3564764"/>
                </a:cubicBezTo>
                <a:cubicBezTo>
                  <a:pt x="2166623" y="3564764"/>
                  <a:pt x="2159673" y="3523054"/>
                  <a:pt x="2217603" y="3476709"/>
                </a:cubicBezTo>
                <a:lnTo>
                  <a:pt x="2419204" y="3326089"/>
                </a:lnTo>
                <a:cubicBezTo>
                  <a:pt x="2419204" y="3326089"/>
                  <a:pt x="2215287" y="3159247"/>
                  <a:pt x="2210652" y="3112903"/>
                </a:cubicBezTo>
                <a:cubicBezTo>
                  <a:pt x="2210652" y="3112903"/>
                  <a:pt x="2197074" y="3081221"/>
                  <a:pt x="2168787" y="3080089"/>
                </a:cubicBezTo>
                <a:close/>
                <a:moveTo>
                  <a:pt x="4736448" y="2146033"/>
                </a:moveTo>
                <a:cubicBezTo>
                  <a:pt x="4750930" y="2148349"/>
                  <a:pt x="4759619" y="2155880"/>
                  <a:pt x="4759619" y="2155880"/>
                </a:cubicBezTo>
                <a:cubicBezTo>
                  <a:pt x="4824502" y="2197591"/>
                  <a:pt x="4766572" y="2255523"/>
                  <a:pt x="4766572" y="2255523"/>
                </a:cubicBezTo>
                <a:lnTo>
                  <a:pt x="4422563" y="2763414"/>
                </a:lnTo>
                <a:lnTo>
                  <a:pt x="4399870" y="2748805"/>
                </a:lnTo>
                <a:cubicBezTo>
                  <a:pt x="4379015" y="2733453"/>
                  <a:pt x="4358739" y="2713177"/>
                  <a:pt x="4361056" y="2693480"/>
                </a:cubicBezTo>
                <a:cubicBezTo>
                  <a:pt x="4361056" y="2693480"/>
                  <a:pt x="4395814" y="2593840"/>
                  <a:pt x="4298489" y="2605425"/>
                </a:cubicBezTo>
                <a:cubicBezTo>
                  <a:pt x="4298489" y="2605425"/>
                  <a:pt x="4285455" y="2598909"/>
                  <a:pt x="4236902" y="2622045"/>
                </a:cubicBezTo>
                <a:lnTo>
                  <a:pt x="4205003" y="2639946"/>
                </a:lnTo>
                <a:lnTo>
                  <a:pt x="4213619" y="2615853"/>
                </a:lnTo>
                <a:cubicBezTo>
                  <a:pt x="4223178" y="2598474"/>
                  <a:pt x="4233606" y="2591522"/>
                  <a:pt x="4233606" y="2591522"/>
                </a:cubicBezTo>
                <a:lnTo>
                  <a:pt x="4678517" y="2167467"/>
                </a:lnTo>
                <a:cubicBezTo>
                  <a:pt x="4701690" y="2146612"/>
                  <a:pt x="4721965" y="2143716"/>
                  <a:pt x="4736448" y="2146033"/>
                </a:cubicBezTo>
                <a:close/>
                <a:moveTo>
                  <a:pt x="2679023" y="1316748"/>
                </a:moveTo>
                <a:cubicBezTo>
                  <a:pt x="2670623" y="1319935"/>
                  <a:pt x="2663672" y="1326308"/>
                  <a:pt x="2660196" y="1335577"/>
                </a:cubicBezTo>
                <a:cubicBezTo>
                  <a:pt x="2657878" y="1342527"/>
                  <a:pt x="2595313" y="1488515"/>
                  <a:pt x="2599948" y="1592789"/>
                </a:cubicBezTo>
                <a:cubicBezTo>
                  <a:pt x="2599948" y="1599742"/>
                  <a:pt x="2616167" y="1785122"/>
                  <a:pt x="2727395" y="1942694"/>
                </a:cubicBezTo>
                <a:cubicBezTo>
                  <a:pt x="2729714" y="1942694"/>
                  <a:pt x="2801547" y="2063191"/>
                  <a:pt x="2796913" y="2220763"/>
                </a:cubicBezTo>
                <a:cubicBezTo>
                  <a:pt x="2796913" y="2239301"/>
                  <a:pt x="2810816" y="2255521"/>
                  <a:pt x="2831673" y="2255521"/>
                </a:cubicBezTo>
                <a:cubicBezTo>
                  <a:pt x="2850210" y="2255521"/>
                  <a:pt x="2866430" y="2241617"/>
                  <a:pt x="2866430" y="2223079"/>
                </a:cubicBezTo>
                <a:cubicBezTo>
                  <a:pt x="2871064" y="2044653"/>
                  <a:pt x="2792278" y="1912569"/>
                  <a:pt x="2787644" y="1905618"/>
                </a:cubicBezTo>
                <a:cubicBezTo>
                  <a:pt x="2685685" y="1761949"/>
                  <a:pt x="2669465" y="1588155"/>
                  <a:pt x="2669465" y="1588155"/>
                </a:cubicBezTo>
                <a:cubicBezTo>
                  <a:pt x="2667147" y="1500100"/>
                  <a:pt x="2725077" y="1365699"/>
                  <a:pt x="2725077" y="1363383"/>
                </a:cubicBezTo>
                <a:cubicBezTo>
                  <a:pt x="2732030" y="1344845"/>
                  <a:pt x="2725077" y="1323989"/>
                  <a:pt x="2706541" y="1317039"/>
                </a:cubicBezTo>
                <a:cubicBezTo>
                  <a:pt x="2697272" y="1313562"/>
                  <a:pt x="2687424" y="1313562"/>
                  <a:pt x="2679023" y="1316748"/>
                </a:cubicBezTo>
                <a:close/>
                <a:moveTo>
                  <a:pt x="3661900" y="43514"/>
                </a:moveTo>
                <a:cubicBezTo>
                  <a:pt x="3687603" y="44654"/>
                  <a:pt x="3700637" y="51823"/>
                  <a:pt x="3700637" y="51823"/>
                </a:cubicBezTo>
                <a:cubicBezTo>
                  <a:pt x="3916142" y="151464"/>
                  <a:pt x="3967122" y="290498"/>
                  <a:pt x="3967122" y="290498"/>
                </a:cubicBezTo>
                <a:lnTo>
                  <a:pt x="3955534" y="436486"/>
                </a:lnTo>
                <a:lnTo>
                  <a:pt x="3917409" y="423225"/>
                </a:lnTo>
                <a:lnTo>
                  <a:pt x="3915737" y="421250"/>
                </a:lnTo>
                <a:cubicBezTo>
                  <a:pt x="3871963" y="370741"/>
                  <a:pt x="3744044" y="234060"/>
                  <a:pt x="3559208" y="129965"/>
                </a:cubicBezTo>
                <a:lnTo>
                  <a:pt x="3496142" y="100266"/>
                </a:lnTo>
                <a:lnTo>
                  <a:pt x="3547157" y="71375"/>
                </a:lnTo>
                <a:cubicBezTo>
                  <a:pt x="3597828" y="47261"/>
                  <a:pt x="3636198" y="42373"/>
                  <a:pt x="3661900" y="43514"/>
                </a:cubicBezTo>
                <a:close/>
                <a:moveTo>
                  <a:pt x="3052075" y="570"/>
                </a:moveTo>
                <a:cubicBezTo>
                  <a:pt x="3056474" y="660"/>
                  <a:pt x="3058764" y="841"/>
                  <a:pt x="3058764" y="841"/>
                </a:cubicBezTo>
                <a:cubicBezTo>
                  <a:pt x="3186213" y="-4952"/>
                  <a:pt x="3304537" y="19669"/>
                  <a:pt x="3410334" y="59859"/>
                </a:cubicBezTo>
                <a:lnTo>
                  <a:pt x="3496142" y="100266"/>
                </a:lnTo>
                <a:lnTo>
                  <a:pt x="3492399" y="102386"/>
                </a:lnTo>
                <a:cubicBezTo>
                  <a:pt x="3472788" y="115186"/>
                  <a:pt x="3451825" y="130610"/>
                  <a:pt x="3429521" y="149148"/>
                </a:cubicBezTo>
                <a:lnTo>
                  <a:pt x="3290487" y="283548"/>
                </a:lnTo>
                <a:lnTo>
                  <a:pt x="3306706" y="325258"/>
                </a:lnTo>
                <a:lnTo>
                  <a:pt x="3302072" y="366969"/>
                </a:lnTo>
                <a:lnTo>
                  <a:pt x="3248776" y="441121"/>
                </a:lnTo>
                <a:lnTo>
                  <a:pt x="3202431" y="448071"/>
                </a:lnTo>
                <a:lnTo>
                  <a:pt x="3163037" y="420264"/>
                </a:lnTo>
                <a:cubicBezTo>
                  <a:pt x="3163037" y="420264"/>
                  <a:pt x="3135230" y="401726"/>
                  <a:pt x="3112058" y="431852"/>
                </a:cubicBezTo>
                <a:lnTo>
                  <a:pt x="3024002" y="554664"/>
                </a:lnTo>
                <a:cubicBezTo>
                  <a:pt x="3024002" y="554664"/>
                  <a:pt x="3012417" y="589424"/>
                  <a:pt x="2961438" y="594059"/>
                </a:cubicBezTo>
                <a:cubicBezTo>
                  <a:pt x="2961438" y="594059"/>
                  <a:pt x="2595314" y="589424"/>
                  <a:pt x="2609215" y="992625"/>
                </a:cubicBezTo>
                <a:cubicBezTo>
                  <a:pt x="2609215" y="992625"/>
                  <a:pt x="2604583" y="1298501"/>
                  <a:pt x="2928997" y="1321673"/>
                </a:cubicBezTo>
                <a:cubicBezTo>
                  <a:pt x="2928997" y="1321673"/>
                  <a:pt x="3281218" y="1328624"/>
                  <a:pt x="3315975" y="992625"/>
                </a:cubicBezTo>
                <a:cubicBezTo>
                  <a:pt x="3315975" y="992625"/>
                  <a:pt x="3339147" y="846637"/>
                  <a:pt x="3253411" y="749313"/>
                </a:cubicBezTo>
                <a:cubicBezTo>
                  <a:pt x="3253411" y="749313"/>
                  <a:pt x="3225604" y="719190"/>
                  <a:pt x="3248776" y="698333"/>
                </a:cubicBezTo>
                <a:lnTo>
                  <a:pt x="3334513" y="605644"/>
                </a:lnTo>
                <a:cubicBezTo>
                  <a:pt x="3334513" y="605644"/>
                  <a:pt x="3350735" y="594059"/>
                  <a:pt x="3334513" y="559299"/>
                </a:cubicBezTo>
                <a:lnTo>
                  <a:pt x="3304390" y="519907"/>
                </a:lnTo>
                <a:lnTo>
                  <a:pt x="3373907" y="434168"/>
                </a:lnTo>
                <a:lnTo>
                  <a:pt x="3415618" y="415630"/>
                </a:lnTo>
                <a:lnTo>
                  <a:pt x="3457328" y="445755"/>
                </a:lnTo>
                <a:cubicBezTo>
                  <a:pt x="3457328" y="445755"/>
                  <a:pt x="3441106" y="457340"/>
                  <a:pt x="3508307" y="417948"/>
                </a:cubicBezTo>
                <a:lnTo>
                  <a:pt x="3744666" y="271960"/>
                </a:lnTo>
                <a:lnTo>
                  <a:pt x="3902239" y="417948"/>
                </a:lnTo>
                <a:lnTo>
                  <a:pt x="3917409" y="423225"/>
                </a:lnTo>
                <a:lnTo>
                  <a:pt x="3928155" y="435919"/>
                </a:lnTo>
                <a:cubicBezTo>
                  <a:pt x="3930944" y="439308"/>
                  <a:pt x="3932365" y="441118"/>
                  <a:pt x="3932365" y="441118"/>
                </a:cubicBezTo>
                <a:cubicBezTo>
                  <a:pt x="4034323" y="429533"/>
                  <a:pt x="4226656" y="772485"/>
                  <a:pt x="4226656" y="772485"/>
                </a:cubicBezTo>
                <a:cubicBezTo>
                  <a:pt x="4273001" y="839684"/>
                  <a:pt x="4307758" y="1043602"/>
                  <a:pt x="4307758" y="1043602"/>
                </a:cubicBezTo>
                <a:cubicBezTo>
                  <a:pt x="4349469" y="1194224"/>
                  <a:pt x="4284586" y="1326305"/>
                  <a:pt x="4284586" y="1326305"/>
                </a:cubicBezTo>
                <a:cubicBezTo>
                  <a:pt x="4335565" y="1117754"/>
                  <a:pt x="4238241" y="1133975"/>
                  <a:pt x="4238241" y="1133975"/>
                </a:cubicBezTo>
                <a:cubicBezTo>
                  <a:pt x="4240560" y="1215078"/>
                  <a:pt x="4164089" y="1326305"/>
                  <a:pt x="4164089" y="1326305"/>
                </a:cubicBezTo>
                <a:cubicBezTo>
                  <a:pt x="4171042" y="1233616"/>
                  <a:pt x="4113110" y="1226665"/>
                  <a:pt x="4113110" y="1226665"/>
                </a:cubicBezTo>
                <a:cubicBezTo>
                  <a:pt x="4113110" y="1349478"/>
                  <a:pt x="4055180" y="1388872"/>
                  <a:pt x="4055180" y="1388872"/>
                </a:cubicBezTo>
                <a:cubicBezTo>
                  <a:pt x="4085303" y="1323990"/>
                  <a:pt x="4038958" y="1300817"/>
                  <a:pt x="4038958" y="1300817"/>
                </a:cubicBezTo>
                <a:cubicBezTo>
                  <a:pt x="3981028" y="1453755"/>
                  <a:pt x="3779426" y="1574252"/>
                  <a:pt x="3779426" y="1574252"/>
                </a:cubicBezTo>
                <a:cubicBezTo>
                  <a:pt x="3712227" y="1615962"/>
                  <a:pt x="3682102" y="1655354"/>
                  <a:pt x="3682102" y="1655354"/>
                </a:cubicBezTo>
                <a:cubicBezTo>
                  <a:pt x="3647345" y="1713287"/>
                  <a:pt x="3665882" y="1921839"/>
                  <a:pt x="3665882" y="1921839"/>
                </a:cubicBezTo>
                <a:cubicBezTo>
                  <a:pt x="3668199" y="1995991"/>
                  <a:pt x="3626488" y="1991356"/>
                  <a:pt x="3626488" y="1991356"/>
                </a:cubicBezTo>
                <a:lnTo>
                  <a:pt x="3515260" y="2002941"/>
                </a:lnTo>
                <a:cubicBezTo>
                  <a:pt x="3510626" y="2088680"/>
                  <a:pt x="3487453" y="2077093"/>
                  <a:pt x="3487453" y="2077093"/>
                </a:cubicBezTo>
                <a:cubicBezTo>
                  <a:pt x="3429523" y="2060873"/>
                  <a:pt x="3417936" y="2088680"/>
                  <a:pt x="3417936" y="2088680"/>
                </a:cubicBezTo>
                <a:cubicBezTo>
                  <a:pt x="3417936" y="2135025"/>
                  <a:pt x="3387813" y="2146610"/>
                  <a:pt x="3387813" y="2146610"/>
                </a:cubicBezTo>
                <a:cubicBezTo>
                  <a:pt x="3346103" y="2165148"/>
                  <a:pt x="3306708" y="2141976"/>
                  <a:pt x="3306708" y="2141976"/>
                </a:cubicBezTo>
                <a:cubicBezTo>
                  <a:pt x="3295123" y="2172101"/>
                  <a:pt x="3288170" y="2211493"/>
                  <a:pt x="3288170" y="2211493"/>
                </a:cubicBezTo>
                <a:cubicBezTo>
                  <a:pt x="3230240" y="2304183"/>
                  <a:pt x="3144501" y="2223080"/>
                  <a:pt x="3144501" y="2223080"/>
                </a:cubicBezTo>
                <a:cubicBezTo>
                  <a:pt x="3109744" y="2162832"/>
                  <a:pt x="3051811" y="2169783"/>
                  <a:pt x="3051811" y="2169783"/>
                </a:cubicBezTo>
                <a:cubicBezTo>
                  <a:pt x="2942902" y="2190639"/>
                  <a:pt x="2959121" y="2313452"/>
                  <a:pt x="2959121" y="2313452"/>
                </a:cubicBezTo>
                <a:cubicBezTo>
                  <a:pt x="2959121" y="2429314"/>
                  <a:pt x="3040226" y="2445536"/>
                  <a:pt x="3040226" y="2445536"/>
                </a:cubicBezTo>
                <a:lnTo>
                  <a:pt x="3241825" y="2614694"/>
                </a:lnTo>
                <a:lnTo>
                  <a:pt x="3276585" y="2656404"/>
                </a:lnTo>
                <a:cubicBezTo>
                  <a:pt x="3410985" y="2540542"/>
                  <a:pt x="3531482" y="2563714"/>
                  <a:pt x="3531482" y="2563714"/>
                </a:cubicBezTo>
                <a:cubicBezTo>
                  <a:pt x="3867482" y="2596156"/>
                  <a:pt x="3967124" y="2869591"/>
                  <a:pt x="3967124" y="2869591"/>
                </a:cubicBezTo>
                <a:lnTo>
                  <a:pt x="4006516" y="2869591"/>
                </a:lnTo>
                <a:cubicBezTo>
                  <a:pt x="4041276" y="2783854"/>
                  <a:pt x="4175677" y="2656404"/>
                  <a:pt x="4175677" y="2656404"/>
                </a:cubicBezTo>
                <a:lnTo>
                  <a:pt x="4205003" y="2639946"/>
                </a:lnTo>
                <a:lnTo>
                  <a:pt x="4201345" y="2650177"/>
                </a:lnTo>
                <a:cubicBezTo>
                  <a:pt x="4198412" y="2664515"/>
                  <a:pt x="4197108" y="2681894"/>
                  <a:pt x="4198846" y="2702749"/>
                </a:cubicBezTo>
                <a:cubicBezTo>
                  <a:pt x="4198846" y="2702749"/>
                  <a:pt x="4240556" y="2783854"/>
                  <a:pt x="4187261" y="2848737"/>
                </a:cubicBezTo>
                <a:lnTo>
                  <a:pt x="4082983" y="2969234"/>
                </a:lnTo>
                <a:cubicBezTo>
                  <a:pt x="4082983" y="2969234"/>
                  <a:pt x="4036638" y="3031798"/>
                  <a:pt x="4078349" y="3092046"/>
                </a:cubicBezTo>
                <a:lnTo>
                  <a:pt x="4117743" y="3138391"/>
                </a:lnTo>
                <a:cubicBezTo>
                  <a:pt x="4117743" y="3138391"/>
                  <a:pt x="4147866" y="3177786"/>
                  <a:pt x="4226653" y="3052654"/>
                </a:cubicBezTo>
                <a:lnTo>
                  <a:pt x="4422563" y="2763414"/>
                </a:lnTo>
                <a:lnTo>
                  <a:pt x="4428835" y="2767452"/>
                </a:lnTo>
                <a:cubicBezTo>
                  <a:pt x="4436801" y="2771978"/>
                  <a:pt x="4442159" y="2774585"/>
                  <a:pt x="4442159" y="2774585"/>
                </a:cubicBezTo>
                <a:cubicBezTo>
                  <a:pt x="4488504" y="2774585"/>
                  <a:pt x="4446793" y="2874225"/>
                  <a:pt x="4446793" y="2874225"/>
                </a:cubicBezTo>
                <a:cubicBezTo>
                  <a:pt x="4432890" y="2904350"/>
                  <a:pt x="4463015" y="2950695"/>
                  <a:pt x="4463015" y="2950695"/>
                </a:cubicBezTo>
                <a:cubicBezTo>
                  <a:pt x="4527898" y="2978502"/>
                  <a:pt x="4493138" y="3036432"/>
                  <a:pt x="4493138" y="3036432"/>
                </a:cubicBezTo>
                <a:cubicBezTo>
                  <a:pt x="4446793" y="3071192"/>
                  <a:pt x="4428255" y="3145344"/>
                  <a:pt x="4428255" y="3145344"/>
                </a:cubicBezTo>
                <a:cubicBezTo>
                  <a:pt x="4386545" y="3265841"/>
                  <a:pt x="4312393" y="3307551"/>
                  <a:pt x="4312393" y="3307551"/>
                </a:cubicBezTo>
                <a:cubicBezTo>
                  <a:pt x="4578877" y="3516103"/>
                  <a:pt x="4887070" y="3949429"/>
                  <a:pt x="4887070" y="3949429"/>
                </a:cubicBezTo>
                <a:cubicBezTo>
                  <a:pt x="4907926" y="4056020"/>
                  <a:pt x="4914877" y="4141759"/>
                  <a:pt x="4914877" y="4141759"/>
                </a:cubicBezTo>
                <a:cubicBezTo>
                  <a:pt x="4910242" y="4382753"/>
                  <a:pt x="4845359" y="4598258"/>
                  <a:pt x="4845359" y="4598258"/>
                </a:cubicBezTo>
                <a:cubicBezTo>
                  <a:pt x="4898657" y="4776685"/>
                  <a:pt x="5095622" y="4938892"/>
                  <a:pt x="5095622" y="4938892"/>
                </a:cubicBezTo>
                <a:cubicBezTo>
                  <a:pt x="5160505" y="4880959"/>
                  <a:pt x="5230022" y="4874009"/>
                  <a:pt x="5230022" y="4874009"/>
                </a:cubicBezTo>
                <a:cubicBezTo>
                  <a:pt x="5320396" y="4885594"/>
                  <a:pt x="5408451" y="4890228"/>
                  <a:pt x="5408451" y="4890228"/>
                </a:cubicBezTo>
                <a:cubicBezTo>
                  <a:pt x="5554436" y="4899500"/>
                  <a:pt x="5658714" y="4836933"/>
                  <a:pt x="5658714" y="4836933"/>
                </a:cubicBezTo>
                <a:cubicBezTo>
                  <a:pt x="5765307" y="4776685"/>
                  <a:pt x="5793114" y="4853155"/>
                  <a:pt x="5793114" y="4853155"/>
                </a:cubicBezTo>
                <a:cubicBezTo>
                  <a:pt x="5816286" y="4911085"/>
                  <a:pt x="5742135" y="4992190"/>
                  <a:pt x="5742135" y="4992190"/>
                </a:cubicBezTo>
                <a:cubicBezTo>
                  <a:pt x="5832506" y="4989871"/>
                  <a:pt x="5943734" y="4938892"/>
                  <a:pt x="5943734" y="4938892"/>
                </a:cubicBezTo>
                <a:cubicBezTo>
                  <a:pt x="6048011" y="4864740"/>
                  <a:pt x="6249610" y="4834614"/>
                  <a:pt x="6249610" y="4834614"/>
                </a:cubicBezTo>
                <a:cubicBezTo>
                  <a:pt x="6377059" y="4799857"/>
                  <a:pt x="6358521" y="4920354"/>
                  <a:pt x="6358521" y="4920354"/>
                </a:cubicBezTo>
                <a:lnTo>
                  <a:pt x="6377059" y="4927304"/>
                </a:lnTo>
                <a:lnTo>
                  <a:pt x="6388645" y="4943526"/>
                </a:lnTo>
                <a:lnTo>
                  <a:pt x="6381694" y="4982918"/>
                </a:lnTo>
                <a:lnTo>
                  <a:pt x="6416451" y="5001456"/>
                </a:lnTo>
                <a:lnTo>
                  <a:pt x="6428039" y="5019994"/>
                </a:lnTo>
                <a:lnTo>
                  <a:pt x="6416451" y="5077926"/>
                </a:lnTo>
                <a:lnTo>
                  <a:pt x="6428039" y="5105733"/>
                </a:lnTo>
                <a:lnTo>
                  <a:pt x="6441943" y="5168298"/>
                </a:lnTo>
                <a:lnTo>
                  <a:pt x="6423405" y="5198423"/>
                </a:lnTo>
                <a:lnTo>
                  <a:pt x="6423405" y="5240133"/>
                </a:lnTo>
                <a:lnTo>
                  <a:pt x="6381694" y="5267940"/>
                </a:lnTo>
                <a:cubicBezTo>
                  <a:pt x="6316811" y="5291113"/>
                  <a:pt x="6177777" y="5402341"/>
                  <a:pt x="6177777" y="5402341"/>
                </a:cubicBezTo>
                <a:cubicBezTo>
                  <a:pt x="6075818" y="5513568"/>
                  <a:pt x="5906658" y="5536741"/>
                  <a:pt x="5906658" y="5536741"/>
                </a:cubicBezTo>
                <a:cubicBezTo>
                  <a:pt x="5605416" y="5578451"/>
                  <a:pt x="5408451" y="5733708"/>
                  <a:pt x="5408451" y="5733708"/>
                </a:cubicBezTo>
                <a:cubicBezTo>
                  <a:pt x="5223072" y="5937623"/>
                  <a:pt x="5079402" y="5895915"/>
                  <a:pt x="5079402" y="5895915"/>
                </a:cubicBezTo>
                <a:cubicBezTo>
                  <a:pt x="4928780" y="5898231"/>
                  <a:pt x="4870850" y="5694314"/>
                  <a:pt x="4870850" y="5694314"/>
                </a:cubicBezTo>
                <a:cubicBezTo>
                  <a:pt x="4856947" y="5546010"/>
                  <a:pt x="4748035" y="5620162"/>
                  <a:pt x="4748035" y="5620162"/>
                </a:cubicBezTo>
                <a:lnTo>
                  <a:pt x="4666933" y="5701264"/>
                </a:lnTo>
                <a:cubicBezTo>
                  <a:pt x="4534848" y="5851886"/>
                  <a:pt x="4372641" y="5752243"/>
                  <a:pt x="4372641" y="5752243"/>
                </a:cubicBezTo>
                <a:cubicBezTo>
                  <a:pt x="4254463" y="5682726"/>
                  <a:pt x="4284586" y="5381484"/>
                  <a:pt x="4284586" y="5381484"/>
                </a:cubicBezTo>
                <a:cubicBezTo>
                  <a:pt x="4191896" y="4994506"/>
                  <a:pt x="3913827" y="4582036"/>
                  <a:pt x="3913827" y="4582036"/>
                </a:cubicBezTo>
                <a:cubicBezTo>
                  <a:pt x="3875013" y="4552202"/>
                  <a:pt x="3838227" y="4517950"/>
                  <a:pt x="3803568" y="4480852"/>
                </a:cubicBezTo>
                <a:lnTo>
                  <a:pt x="3800007" y="4476532"/>
                </a:lnTo>
                <a:lnTo>
                  <a:pt x="3780527" y="4590443"/>
                </a:lnTo>
                <a:lnTo>
                  <a:pt x="3780525" y="4590467"/>
                </a:lnTo>
                <a:lnTo>
                  <a:pt x="3765094" y="4735131"/>
                </a:lnTo>
                <a:lnTo>
                  <a:pt x="3765092" y="4735183"/>
                </a:lnTo>
                <a:lnTo>
                  <a:pt x="3765094" y="4735132"/>
                </a:lnTo>
                <a:lnTo>
                  <a:pt x="3765902" y="4727558"/>
                </a:lnTo>
                <a:lnTo>
                  <a:pt x="3763880" y="4767502"/>
                </a:lnTo>
                <a:lnTo>
                  <a:pt x="3761087" y="4841968"/>
                </a:lnTo>
                <a:lnTo>
                  <a:pt x="3761604" y="4880319"/>
                </a:lnTo>
                <a:lnTo>
                  <a:pt x="3764152" y="4948933"/>
                </a:lnTo>
                <a:lnTo>
                  <a:pt x="3765139" y="4957284"/>
                </a:lnTo>
                <a:lnTo>
                  <a:pt x="3763636" y="4934981"/>
                </a:lnTo>
                <a:lnTo>
                  <a:pt x="3766230" y="4966518"/>
                </a:lnTo>
                <a:lnTo>
                  <a:pt x="3771090" y="5007656"/>
                </a:lnTo>
                <a:lnTo>
                  <a:pt x="3774769" y="5031180"/>
                </a:lnTo>
                <a:lnTo>
                  <a:pt x="3781007" y="5061338"/>
                </a:lnTo>
                <a:lnTo>
                  <a:pt x="3784037" y="5074110"/>
                </a:lnTo>
                <a:lnTo>
                  <a:pt x="3782356" y="5067859"/>
                </a:lnTo>
                <a:lnTo>
                  <a:pt x="3783197" y="5071928"/>
                </a:lnTo>
                <a:lnTo>
                  <a:pt x="3790925" y="5097158"/>
                </a:lnTo>
                <a:lnTo>
                  <a:pt x="3792279" y="5101288"/>
                </a:lnTo>
                <a:lnTo>
                  <a:pt x="3791572" y="5099273"/>
                </a:lnTo>
                <a:lnTo>
                  <a:pt x="3792746" y="5103106"/>
                </a:lnTo>
                <a:cubicBezTo>
                  <a:pt x="3795435" y="5110379"/>
                  <a:pt x="3797462" y="5114615"/>
                  <a:pt x="3798331" y="5116063"/>
                </a:cubicBezTo>
                <a:lnTo>
                  <a:pt x="3798364" y="5116122"/>
                </a:lnTo>
                <a:lnTo>
                  <a:pt x="3798347" y="5116093"/>
                </a:lnTo>
                <a:lnTo>
                  <a:pt x="3841530" y="5195336"/>
                </a:lnTo>
                <a:lnTo>
                  <a:pt x="3838161" y="5187944"/>
                </a:lnTo>
                <a:lnTo>
                  <a:pt x="3840723" y="5192568"/>
                </a:lnTo>
                <a:lnTo>
                  <a:pt x="3843401" y="5198769"/>
                </a:lnTo>
                <a:lnTo>
                  <a:pt x="3845921" y="5203395"/>
                </a:lnTo>
                <a:lnTo>
                  <a:pt x="3852185" y="5218716"/>
                </a:lnTo>
                <a:lnTo>
                  <a:pt x="3864731" y="5246247"/>
                </a:lnTo>
                <a:lnTo>
                  <a:pt x="3867285" y="5254086"/>
                </a:lnTo>
                <a:lnTo>
                  <a:pt x="3855237" y="5226182"/>
                </a:lnTo>
                <a:lnTo>
                  <a:pt x="3869801" y="5261806"/>
                </a:lnTo>
                <a:lnTo>
                  <a:pt x="3867285" y="5254086"/>
                </a:lnTo>
                <a:lnTo>
                  <a:pt x="3873002" y="5267325"/>
                </a:lnTo>
                <a:lnTo>
                  <a:pt x="3876971" y="5279345"/>
                </a:lnTo>
                <a:lnTo>
                  <a:pt x="3880558" y="5288119"/>
                </a:lnTo>
                <a:lnTo>
                  <a:pt x="3887016" y="5309765"/>
                </a:lnTo>
                <a:lnTo>
                  <a:pt x="3896534" y="5338590"/>
                </a:lnTo>
                <a:lnTo>
                  <a:pt x="3900713" y="5355679"/>
                </a:lnTo>
                <a:lnTo>
                  <a:pt x="3904278" y="5367630"/>
                </a:lnTo>
                <a:lnTo>
                  <a:pt x="3907819" y="5384732"/>
                </a:lnTo>
                <a:lnTo>
                  <a:pt x="3912682" y="5404615"/>
                </a:lnTo>
                <a:lnTo>
                  <a:pt x="3916297" y="5425687"/>
                </a:lnTo>
                <a:lnTo>
                  <a:pt x="3919119" y="5439319"/>
                </a:lnTo>
                <a:lnTo>
                  <a:pt x="3920656" y="5451099"/>
                </a:lnTo>
                <a:lnTo>
                  <a:pt x="3922811" y="5463655"/>
                </a:lnTo>
                <a:lnTo>
                  <a:pt x="3923396" y="5469029"/>
                </a:lnTo>
                <a:lnTo>
                  <a:pt x="3922100" y="5462160"/>
                </a:lnTo>
                <a:lnTo>
                  <a:pt x="3925391" y="5487370"/>
                </a:lnTo>
                <a:lnTo>
                  <a:pt x="3923396" y="5469029"/>
                </a:lnTo>
                <a:lnTo>
                  <a:pt x="3923846" y="5471418"/>
                </a:lnTo>
                <a:lnTo>
                  <a:pt x="3925984" y="5491912"/>
                </a:lnTo>
                <a:lnTo>
                  <a:pt x="3927116" y="5500582"/>
                </a:lnTo>
                <a:lnTo>
                  <a:pt x="3927510" y="5506529"/>
                </a:lnTo>
                <a:lnTo>
                  <a:pt x="3928283" y="5513946"/>
                </a:lnTo>
                <a:lnTo>
                  <a:pt x="3927561" y="5507308"/>
                </a:lnTo>
                <a:lnTo>
                  <a:pt x="3929661" y="5539050"/>
                </a:lnTo>
                <a:lnTo>
                  <a:pt x="3928286" y="5513976"/>
                </a:lnTo>
                <a:lnTo>
                  <a:pt x="3930307" y="5548810"/>
                </a:lnTo>
                <a:lnTo>
                  <a:pt x="3930341" y="5551457"/>
                </a:lnTo>
                <a:lnTo>
                  <a:pt x="3930341" y="5551462"/>
                </a:lnTo>
                <a:lnTo>
                  <a:pt x="3930341" y="5551461"/>
                </a:lnTo>
                <a:lnTo>
                  <a:pt x="3930728" y="5581396"/>
                </a:lnTo>
                <a:cubicBezTo>
                  <a:pt x="3930633" y="5589361"/>
                  <a:pt x="3930415" y="5594286"/>
                  <a:pt x="3930415" y="5595734"/>
                </a:cubicBezTo>
                <a:cubicBezTo>
                  <a:pt x="3930415" y="5841362"/>
                  <a:pt x="3670884" y="5936368"/>
                  <a:pt x="3531849" y="5952590"/>
                </a:cubicBezTo>
                <a:lnTo>
                  <a:pt x="3527214" y="5952590"/>
                </a:lnTo>
                <a:lnTo>
                  <a:pt x="2732397" y="5959540"/>
                </a:lnTo>
                <a:cubicBezTo>
                  <a:pt x="2642026" y="5957224"/>
                  <a:pt x="2588728" y="5947955"/>
                  <a:pt x="2579459" y="5906245"/>
                </a:cubicBezTo>
                <a:cubicBezTo>
                  <a:pt x="2575984" y="5887707"/>
                  <a:pt x="2584095" y="5872066"/>
                  <a:pt x="2597129" y="5859320"/>
                </a:cubicBezTo>
                <a:lnTo>
                  <a:pt x="2603445" y="5855368"/>
                </a:lnTo>
                <a:lnTo>
                  <a:pt x="2607725" y="5850306"/>
                </a:lnTo>
                <a:lnTo>
                  <a:pt x="2644327" y="5829784"/>
                </a:lnTo>
                <a:lnTo>
                  <a:pt x="2644342" y="5829774"/>
                </a:lnTo>
                <a:lnTo>
                  <a:pt x="2648977" y="5827458"/>
                </a:lnTo>
                <a:lnTo>
                  <a:pt x="2838991" y="5804286"/>
                </a:lnTo>
                <a:lnTo>
                  <a:pt x="2924459" y="5760242"/>
                </a:lnTo>
                <a:lnTo>
                  <a:pt x="2939190" y="5750127"/>
                </a:lnTo>
                <a:lnTo>
                  <a:pt x="2928157" y="5758336"/>
                </a:lnTo>
                <a:lnTo>
                  <a:pt x="2933138" y="5755769"/>
                </a:lnTo>
                <a:lnTo>
                  <a:pt x="2945690" y="5745664"/>
                </a:lnTo>
                <a:lnTo>
                  <a:pt x="2939190" y="5750127"/>
                </a:lnTo>
                <a:lnTo>
                  <a:pt x="2951805" y="5740741"/>
                </a:lnTo>
                <a:lnTo>
                  <a:pt x="2991960" y="5708411"/>
                </a:lnTo>
                <a:lnTo>
                  <a:pt x="2999083" y="5701683"/>
                </a:lnTo>
                <a:lnTo>
                  <a:pt x="2995389" y="5705651"/>
                </a:lnTo>
                <a:lnTo>
                  <a:pt x="3002574" y="5699865"/>
                </a:lnTo>
                <a:lnTo>
                  <a:pt x="3007940" y="5693316"/>
                </a:lnTo>
                <a:lnTo>
                  <a:pt x="2999083" y="5701683"/>
                </a:lnTo>
                <a:lnTo>
                  <a:pt x="3015770" y="5683760"/>
                </a:lnTo>
                <a:lnTo>
                  <a:pt x="3043765" y="5649590"/>
                </a:lnTo>
                <a:lnTo>
                  <a:pt x="3058504" y="5626794"/>
                </a:lnTo>
                <a:lnTo>
                  <a:pt x="3076362" y="5593489"/>
                </a:lnTo>
                <a:lnTo>
                  <a:pt x="3085707" y="5572196"/>
                </a:lnTo>
                <a:lnTo>
                  <a:pt x="3079581" y="5587486"/>
                </a:lnTo>
                <a:lnTo>
                  <a:pt x="3082303" y="5582409"/>
                </a:lnTo>
                <a:lnTo>
                  <a:pt x="3085724" y="5572159"/>
                </a:lnTo>
                <a:lnTo>
                  <a:pt x="3085707" y="5572196"/>
                </a:lnTo>
                <a:lnTo>
                  <a:pt x="3085731" y="5572137"/>
                </a:lnTo>
                <a:lnTo>
                  <a:pt x="3094935" y="5544559"/>
                </a:lnTo>
                <a:lnTo>
                  <a:pt x="3107378" y="5488445"/>
                </a:lnTo>
                <a:lnTo>
                  <a:pt x="3106519" y="5493901"/>
                </a:lnTo>
                <a:lnTo>
                  <a:pt x="3108152" y="5484955"/>
                </a:lnTo>
                <a:lnTo>
                  <a:pt x="3107378" y="5488445"/>
                </a:lnTo>
                <a:lnTo>
                  <a:pt x="3108324" y="5482442"/>
                </a:lnTo>
                <a:lnTo>
                  <a:pt x="3110246" y="5454019"/>
                </a:lnTo>
                <a:cubicBezTo>
                  <a:pt x="3110364" y="5446379"/>
                  <a:pt x="3110110" y="5441636"/>
                  <a:pt x="3110110" y="5440477"/>
                </a:cubicBezTo>
                <a:lnTo>
                  <a:pt x="3110110" y="5438161"/>
                </a:lnTo>
                <a:lnTo>
                  <a:pt x="3110110" y="5435843"/>
                </a:lnTo>
                <a:cubicBezTo>
                  <a:pt x="3117060" y="5204118"/>
                  <a:pt x="2927046" y="4963125"/>
                  <a:pt x="2924730" y="4960809"/>
                </a:cubicBezTo>
                <a:lnTo>
                  <a:pt x="2922412" y="4958490"/>
                </a:lnTo>
                <a:cubicBezTo>
                  <a:pt x="2822771" y="4817139"/>
                  <a:pt x="2762523" y="4613222"/>
                  <a:pt x="2760204" y="4603953"/>
                </a:cubicBezTo>
                <a:lnTo>
                  <a:pt x="2722191" y="4445126"/>
                </a:lnTo>
                <a:lnTo>
                  <a:pt x="2698632" y="4468138"/>
                </a:lnTo>
                <a:cubicBezTo>
                  <a:pt x="2650567" y="4512048"/>
                  <a:pt x="2627756" y="4524104"/>
                  <a:pt x="2627756" y="4524104"/>
                </a:cubicBezTo>
                <a:cubicBezTo>
                  <a:pt x="2542017" y="4563498"/>
                  <a:pt x="2565190" y="4679360"/>
                  <a:pt x="2565190" y="4679360"/>
                </a:cubicBezTo>
                <a:cubicBezTo>
                  <a:pt x="2604584" y="4880959"/>
                  <a:pt x="2542017" y="4904132"/>
                  <a:pt x="2542017" y="4904132"/>
                </a:cubicBezTo>
                <a:cubicBezTo>
                  <a:pt x="2465549" y="4943526"/>
                  <a:pt x="2518845" y="5066339"/>
                  <a:pt x="2518845" y="5066339"/>
                </a:cubicBezTo>
                <a:cubicBezTo>
                  <a:pt x="2588362" y="5205376"/>
                  <a:pt x="2495672" y="5198423"/>
                  <a:pt x="2495672" y="5198423"/>
                </a:cubicBezTo>
                <a:lnTo>
                  <a:pt x="2442377" y="5237815"/>
                </a:lnTo>
                <a:lnTo>
                  <a:pt x="2402982" y="5400022"/>
                </a:lnTo>
                <a:lnTo>
                  <a:pt x="2270901" y="5439417"/>
                </a:lnTo>
                <a:lnTo>
                  <a:pt x="2148085" y="5492712"/>
                </a:lnTo>
                <a:cubicBezTo>
                  <a:pt x="2016004" y="5654919"/>
                  <a:pt x="1969659" y="5631747"/>
                  <a:pt x="1969659" y="5631747"/>
                </a:cubicBezTo>
                <a:cubicBezTo>
                  <a:pt x="1916361" y="5715170"/>
                  <a:pt x="1730981" y="5800907"/>
                  <a:pt x="1730981" y="5800907"/>
                </a:cubicBezTo>
                <a:cubicBezTo>
                  <a:pt x="1422789" y="5932989"/>
                  <a:pt x="827256" y="5893597"/>
                  <a:pt x="827256" y="5893597"/>
                </a:cubicBezTo>
                <a:cubicBezTo>
                  <a:pt x="287339" y="5777734"/>
                  <a:pt x="340634" y="5274893"/>
                  <a:pt x="340634" y="5274893"/>
                </a:cubicBezTo>
                <a:lnTo>
                  <a:pt x="148304" y="5298066"/>
                </a:lnTo>
                <a:cubicBezTo>
                  <a:pt x="139035" y="5075608"/>
                  <a:pt x="62564" y="4850836"/>
                  <a:pt x="62564" y="4850836"/>
                </a:cubicBezTo>
                <a:cubicBezTo>
                  <a:pt x="139035" y="4741925"/>
                  <a:pt x="139035" y="4341042"/>
                  <a:pt x="139035" y="4341042"/>
                </a:cubicBezTo>
                <a:cubicBezTo>
                  <a:pt x="46345" y="4371165"/>
                  <a:pt x="6951" y="4579717"/>
                  <a:pt x="6951" y="4579717"/>
                </a:cubicBezTo>
                <a:cubicBezTo>
                  <a:pt x="-9269" y="4440683"/>
                  <a:pt x="122813" y="4109318"/>
                  <a:pt x="122813" y="4109318"/>
                </a:cubicBezTo>
                <a:cubicBezTo>
                  <a:pt x="62564" y="4257622"/>
                  <a:pt x="0" y="4287745"/>
                  <a:pt x="0" y="4287745"/>
                </a:cubicBezTo>
                <a:cubicBezTo>
                  <a:pt x="99641" y="4000406"/>
                  <a:pt x="76468" y="3738559"/>
                  <a:pt x="76468" y="3738559"/>
                </a:cubicBezTo>
                <a:cubicBezTo>
                  <a:pt x="62564" y="3536957"/>
                  <a:pt x="139035" y="3390972"/>
                  <a:pt x="139035" y="3390972"/>
                </a:cubicBezTo>
                <a:cubicBezTo>
                  <a:pt x="92690" y="3400241"/>
                  <a:pt x="23173" y="3499881"/>
                  <a:pt x="23173" y="3499881"/>
                </a:cubicBezTo>
                <a:cubicBezTo>
                  <a:pt x="69518" y="3159247"/>
                  <a:pt x="308193" y="2811661"/>
                  <a:pt x="308193" y="2811661"/>
                </a:cubicBezTo>
                <a:cubicBezTo>
                  <a:pt x="252579" y="2811661"/>
                  <a:pt x="220137" y="2827880"/>
                  <a:pt x="203918" y="2839468"/>
                </a:cubicBezTo>
                <a:lnTo>
                  <a:pt x="495891" y="2582252"/>
                </a:lnTo>
                <a:cubicBezTo>
                  <a:pt x="665048" y="2433949"/>
                  <a:pt x="780911" y="2102584"/>
                  <a:pt x="780911" y="2102584"/>
                </a:cubicBezTo>
                <a:cubicBezTo>
                  <a:pt x="880553" y="1847687"/>
                  <a:pt x="1035808" y="1646085"/>
                  <a:pt x="1035808" y="1646085"/>
                </a:cubicBezTo>
                <a:cubicBezTo>
                  <a:pt x="1290705" y="1305452"/>
                  <a:pt x="1622072" y="1235934"/>
                  <a:pt x="1622072" y="1235934"/>
                </a:cubicBezTo>
                <a:cubicBezTo>
                  <a:pt x="2022954" y="1106168"/>
                  <a:pt x="2039176" y="974084"/>
                  <a:pt x="2039176" y="974084"/>
                </a:cubicBezTo>
                <a:cubicBezTo>
                  <a:pt x="2445418" y="18221"/>
                  <a:pt x="2986079" y="-788"/>
                  <a:pt x="3052075" y="57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91D611D-C3B2-4C58-878D-5AC2D7575591}"/>
              </a:ext>
            </a:extLst>
          </p:cNvPr>
          <p:cNvSpPr/>
          <p:nvPr/>
        </p:nvSpPr>
        <p:spPr>
          <a:xfrm>
            <a:off x="2337312" y="3415880"/>
            <a:ext cx="46345" cy="46345"/>
          </a:xfrm>
          <a:custGeom>
            <a:avLst/>
            <a:gdLst>
              <a:gd name="connsiteX0" fmla="*/ 7144 w 19050"/>
              <a:gd name="connsiteY0" fmla="*/ 11906 h 19050"/>
              <a:gd name="connsiteX1" fmla="*/ 11906 w 19050"/>
              <a:gd name="connsiteY1" fmla="*/ 7144 h 19050"/>
              <a:gd name="connsiteX2" fmla="*/ 7144 w 19050"/>
              <a:gd name="connsiteY2" fmla="*/ 11906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50" h="19050">
                <a:moveTo>
                  <a:pt x="7144" y="11906"/>
                </a:moveTo>
                <a:lnTo>
                  <a:pt x="11906" y="7144"/>
                </a:lnTo>
                <a:cubicBezTo>
                  <a:pt x="9049" y="10001"/>
                  <a:pt x="7144" y="11906"/>
                  <a:pt x="7144" y="11906"/>
                </a:cubicBezTo>
                <a:close/>
              </a:path>
            </a:pathLst>
          </a:custGeom>
          <a:solidFill>
            <a:srgbClr val="A3807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086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83636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650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188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619428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5122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1DB724-9006-424E-A191-C08CB17EE2CA}"/>
              </a:ext>
            </a:extLst>
          </p:cNvPr>
          <p:cNvSpPr/>
          <p:nvPr userDrawn="1"/>
        </p:nvSpPr>
        <p:spPr>
          <a:xfrm>
            <a:off x="462336" y="315931"/>
            <a:ext cx="3113070" cy="62261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13FB2FD4-D355-49C8-B7E0-BC49131F2FE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2645" y="553565"/>
            <a:ext cx="2672453" cy="24053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700" r:id="rId3"/>
    <p:sldLayoutId id="214748370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98" r:id="rId4"/>
    <p:sldLayoutId id="2147483676" r:id="rId5"/>
    <p:sldLayoutId id="2147483677" r:id="rId6"/>
    <p:sldLayoutId id="2147483678" r:id="rId7"/>
    <p:sldLayoutId id="2147483680" r:id="rId8"/>
    <p:sldLayoutId id="2147483682" r:id="rId9"/>
    <p:sldLayoutId id="2147483684" r:id="rId10"/>
    <p:sldLayoutId id="2147483695" r:id="rId11"/>
    <p:sldLayoutId id="2147483687" r:id="rId12"/>
    <p:sldLayoutId id="2147483688" r:id="rId13"/>
    <p:sldLayoutId id="2147483671" r:id="rId14"/>
    <p:sldLayoutId id="2147483672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F82C53E-6891-4695-A1B4-3BB471D7FA35}"/>
              </a:ext>
            </a:extLst>
          </p:cNvPr>
          <p:cNvSpPr txBox="1"/>
          <p:nvPr/>
        </p:nvSpPr>
        <p:spPr>
          <a:xfrm>
            <a:off x="6725775" y="854480"/>
            <a:ext cx="5096276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ID" sz="5400" dirty="0">
                <a:solidFill>
                  <a:schemeClr val="bg1"/>
                </a:solidFill>
              </a:rPr>
              <a:t>PERANCANGAN DIGITAL LEARNING PLATFORM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079043-9A31-408B-BE4C-C0DDF2CC3EAB}"/>
              </a:ext>
            </a:extLst>
          </p:cNvPr>
          <p:cNvSpPr txBox="1"/>
          <p:nvPr/>
        </p:nvSpPr>
        <p:spPr>
          <a:xfrm>
            <a:off x="7044899" y="5307867"/>
            <a:ext cx="477715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id-ID" altLang="ko-KR" sz="4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NOOR AINI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068D60-1A0B-4085-968F-2C1CC9618494}"/>
              </a:ext>
            </a:extLst>
          </p:cNvPr>
          <p:cNvSpPr txBox="1"/>
          <p:nvPr/>
        </p:nvSpPr>
        <p:spPr>
          <a:xfrm>
            <a:off x="7044899" y="6070951"/>
            <a:ext cx="4777096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id-ID" altLang="ko-KR" sz="1867" dirty="0">
                <a:solidFill>
                  <a:schemeClr val="bg1"/>
                </a:solidFill>
                <a:cs typeface="Arial" pitchFamily="34" charset="0"/>
              </a:rPr>
              <a:t>M3119067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049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d-ID" dirty="0"/>
              <a:t>Tujuan</a:t>
            </a:r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535D2B32-D690-47B1-8C70-B93E1E8D2B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5592418"/>
              </p:ext>
            </p:extLst>
          </p:nvPr>
        </p:nvGraphicFramePr>
        <p:xfrm>
          <a:off x="6654698" y="1656994"/>
          <a:ext cx="432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22">
            <a:extLst>
              <a:ext uri="{FF2B5EF4-FFF2-40B4-BE49-F238E27FC236}">
                <a16:creationId xmlns:a16="http://schemas.microsoft.com/office/drawing/2014/main" id="{8964E968-B5BE-4DC8-A250-557C50E36F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8530082"/>
              </p:ext>
            </p:extLst>
          </p:nvPr>
        </p:nvGraphicFramePr>
        <p:xfrm>
          <a:off x="7014698" y="2016994"/>
          <a:ext cx="360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22">
            <a:extLst>
              <a:ext uri="{FF2B5EF4-FFF2-40B4-BE49-F238E27FC236}">
                <a16:creationId xmlns:a16="http://schemas.microsoft.com/office/drawing/2014/main" id="{E32C551F-232C-41F7-A3A4-3A61929DBB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6801585"/>
              </p:ext>
            </p:extLst>
          </p:nvPr>
        </p:nvGraphicFramePr>
        <p:xfrm>
          <a:off x="7374698" y="2376994"/>
          <a:ext cx="288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Chart 22">
            <a:extLst>
              <a:ext uri="{FF2B5EF4-FFF2-40B4-BE49-F238E27FC236}">
                <a16:creationId xmlns:a16="http://schemas.microsoft.com/office/drawing/2014/main" id="{6044BBEA-5C16-4DCB-A9AC-5637F3DDB0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0087822"/>
              </p:ext>
            </p:extLst>
          </p:nvPr>
        </p:nvGraphicFramePr>
        <p:xfrm>
          <a:off x="7734698" y="2736994"/>
          <a:ext cx="2160000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10631E0-36C1-415A-B0FC-09DDDC9CD0FB}"/>
              </a:ext>
            </a:extLst>
          </p:cNvPr>
          <p:cNvSpPr txBox="1"/>
          <p:nvPr/>
        </p:nvSpPr>
        <p:spPr>
          <a:xfrm>
            <a:off x="1228834" y="2200628"/>
            <a:ext cx="4430475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ID" sz="1600" dirty="0" err="1"/>
              <a:t>Menganalisa</a:t>
            </a:r>
            <a:r>
              <a:rPr lang="id-ID" sz="1600" dirty="0"/>
              <a:t> dan membuat</a:t>
            </a:r>
            <a:r>
              <a:rPr lang="en-ID" sz="1600" dirty="0"/>
              <a:t> proses </a:t>
            </a:r>
            <a:r>
              <a:rPr lang="en-ID" sz="1600" dirty="0" err="1"/>
              <a:t>bisnis</a:t>
            </a:r>
            <a:r>
              <a:rPr lang="en-ID" sz="1600" dirty="0"/>
              <a:t> yang </a:t>
            </a:r>
            <a:r>
              <a:rPr lang="en-ID" sz="1600" dirty="0" err="1"/>
              <a:t>sedang</a:t>
            </a:r>
            <a:r>
              <a:rPr lang="en-ID" sz="1600" dirty="0"/>
              <a:t> </a:t>
            </a:r>
            <a:r>
              <a:rPr lang="en-ID" sz="1600" dirty="0" err="1"/>
              <a:t>berjalan</a:t>
            </a:r>
            <a:r>
              <a:rPr lang="en-ID" sz="1600" dirty="0"/>
              <a:t> </a:t>
            </a:r>
            <a:r>
              <a:rPr lang="id-ID" sz="1600" dirty="0"/>
              <a:t>sesuai dengan</a:t>
            </a:r>
            <a:r>
              <a:rPr lang="en-ID" sz="1600" dirty="0"/>
              <a:t> system yang </a:t>
            </a:r>
            <a:r>
              <a:rPr lang="en-ID" sz="1600" dirty="0" err="1"/>
              <a:t>akan</a:t>
            </a:r>
            <a:r>
              <a:rPr lang="en-ID" sz="1600" dirty="0"/>
              <a:t> </a:t>
            </a:r>
            <a:r>
              <a:rPr lang="en-ID" sz="1600" dirty="0" err="1"/>
              <a:t>dibangun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808772-860E-4538-97E6-BE2469F70DD8}"/>
              </a:ext>
            </a:extLst>
          </p:cNvPr>
          <p:cNvSpPr txBox="1"/>
          <p:nvPr/>
        </p:nvSpPr>
        <p:spPr>
          <a:xfrm>
            <a:off x="784946" y="3344030"/>
            <a:ext cx="4430475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lvl="1"/>
            <a:r>
              <a:rPr lang="id-ID" sz="1600" dirty="0"/>
              <a:t>Membuat perancangan sistem digital learning platform</a:t>
            </a:r>
            <a:endParaRPr lang="en-ID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E3F64E-7805-4F80-ACE1-1F173367993D}"/>
              </a:ext>
            </a:extLst>
          </p:cNvPr>
          <p:cNvSpPr txBox="1"/>
          <p:nvPr/>
        </p:nvSpPr>
        <p:spPr>
          <a:xfrm>
            <a:off x="793824" y="4487432"/>
            <a:ext cx="4430475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lvl="1"/>
            <a:r>
              <a:rPr lang="id-ID" sz="1600" dirty="0"/>
              <a:t>Mampu mengembangkan sistem informasi yang user friendly dan mudah digunakan</a:t>
            </a:r>
            <a:endParaRPr lang="en-ID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77648C-264B-4D0C-9325-5C0FA9688FEB}"/>
              </a:ext>
            </a:extLst>
          </p:cNvPr>
          <p:cNvSpPr txBox="1"/>
          <p:nvPr/>
        </p:nvSpPr>
        <p:spPr>
          <a:xfrm>
            <a:off x="8806072" y="1700745"/>
            <a:ext cx="1059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4"/>
                </a:solidFill>
                <a:cs typeface="Arial" pitchFamily="34" charset="0"/>
              </a:rPr>
              <a:t>Option A</a:t>
            </a:r>
            <a:endParaRPr lang="ko-KR" altLang="en-US" sz="1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709E2-3B9F-4754-A4E0-26F7E33C5BF4}"/>
              </a:ext>
            </a:extLst>
          </p:cNvPr>
          <p:cNvSpPr txBox="1"/>
          <p:nvPr/>
        </p:nvSpPr>
        <p:spPr>
          <a:xfrm>
            <a:off x="8806072" y="2057147"/>
            <a:ext cx="1059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3"/>
                </a:solidFill>
                <a:cs typeface="Arial" pitchFamily="34" charset="0"/>
              </a:rPr>
              <a:t>Option B</a:t>
            </a:r>
            <a:endParaRPr lang="ko-KR" altLang="en-US" sz="1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01FC3A-0293-48C4-A497-3131D9CF57EA}"/>
              </a:ext>
            </a:extLst>
          </p:cNvPr>
          <p:cNvSpPr txBox="1"/>
          <p:nvPr/>
        </p:nvSpPr>
        <p:spPr>
          <a:xfrm>
            <a:off x="8806072" y="2413547"/>
            <a:ext cx="1059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2"/>
                </a:solidFill>
                <a:cs typeface="Arial" pitchFamily="34" charset="0"/>
              </a:rPr>
              <a:t>Option C</a:t>
            </a:r>
            <a:endParaRPr lang="ko-KR" altLang="en-US" sz="1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7BB1A2-5CF1-4550-A5F6-0384285A8C84}"/>
              </a:ext>
            </a:extLst>
          </p:cNvPr>
          <p:cNvSpPr txBox="1"/>
          <p:nvPr/>
        </p:nvSpPr>
        <p:spPr>
          <a:xfrm>
            <a:off x="8806072" y="2769949"/>
            <a:ext cx="1059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Option D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7" name="Group 110">
            <a:extLst>
              <a:ext uri="{FF2B5EF4-FFF2-40B4-BE49-F238E27FC236}">
                <a16:creationId xmlns:a16="http://schemas.microsoft.com/office/drawing/2014/main" id="{67F84F70-C4CE-40AC-8DC7-667302049577}"/>
              </a:ext>
            </a:extLst>
          </p:cNvPr>
          <p:cNvGrpSpPr/>
          <p:nvPr/>
        </p:nvGrpSpPr>
        <p:grpSpPr>
          <a:xfrm>
            <a:off x="8378380" y="3310300"/>
            <a:ext cx="855384" cy="945203"/>
            <a:chOff x="4835382" y="73243"/>
            <a:chExt cx="2920830" cy="3227535"/>
          </a:xfrm>
          <a:solidFill>
            <a:schemeClr val="accent6"/>
          </a:solidFill>
        </p:grpSpPr>
        <p:sp>
          <p:nvSpPr>
            <p:cNvPr id="28" name="Freeform 111">
              <a:extLst>
                <a:ext uri="{FF2B5EF4-FFF2-40B4-BE49-F238E27FC236}">
                  <a16:creationId xmlns:a16="http://schemas.microsoft.com/office/drawing/2014/main" id="{7A3AE99C-23B4-4A26-98DF-A27559762D93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9" name="Oval 37">
              <a:extLst>
                <a:ext uri="{FF2B5EF4-FFF2-40B4-BE49-F238E27FC236}">
                  <a16:creationId xmlns:a16="http://schemas.microsoft.com/office/drawing/2014/main" id="{F607277E-5DFA-409F-8AD7-B10258869C86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27296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62EFBC21-2CB8-410E-B338-FACBB6DCAB86}"/>
              </a:ext>
            </a:extLst>
          </p:cNvPr>
          <p:cNvSpPr txBox="1">
            <a:spLocks/>
          </p:cNvSpPr>
          <p:nvPr/>
        </p:nvSpPr>
        <p:spPr>
          <a:xfrm>
            <a:off x="323529" y="312876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d-ID" sz="5400" dirty="0">
                <a:latin typeface="+mj-lt"/>
              </a:rPr>
              <a:t>Proses Bisnis</a:t>
            </a:r>
            <a:endParaRPr lang="en-US" sz="54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AEA98F-73D6-4EDC-B19A-2277B26E3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14" y="1077774"/>
            <a:ext cx="10182225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d-ID" dirty="0"/>
              <a:t>Use Case</a:t>
            </a:r>
            <a:endParaRPr lang="en-US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grpSp>
        <p:nvGrpSpPr>
          <p:cNvPr id="83" name="Graphic 3">
            <a:extLst>
              <a:ext uri="{FF2B5EF4-FFF2-40B4-BE49-F238E27FC236}">
                <a16:creationId xmlns:a16="http://schemas.microsoft.com/office/drawing/2014/main" id="{19C4EF18-7F43-4D6E-ACAF-E47946F46669}"/>
              </a:ext>
            </a:extLst>
          </p:cNvPr>
          <p:cNvGrpSpPr/>
          <p:nvPr/>
        </p:nvGrpSpPr>
        <p:grpSpPr>
          <a:xfrm rot="21305829" flipH="1">
            <a:off x="388050" y="3006314"/>
            <a:ext cx="1389702" cy="1123553"/>
            <a:chOff x="8338752" y="1211990"/>
            <a:chExt cx="3851961" cy="3114252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597336B-849F-41FC-8FBF-F6FB448FBA73}"/>
                </a:ext>
              </a:extLst>
            </p:cNvPr>
            <p:cNvSpPr/>
            <p:nvPr/>
          </p:nvSpPr>
          <p:spPr>
            <a:xfrm>
              <a:off x="8338752" y="1211990"/>
              <a:ext cx="3831088" cy="3114252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rgbClr val="000000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FCBCE89-77CA-4B4E-BDA6-1A6C8C0F5D90}"/>
                </a:ext>
              </a:extLst>
            </p:cNvPr>
            <p:cNvSpPr/>
            <p:nvPr/>
          </p:nvSpPr>
          <p:spPr>
            <a:xfrm>
              <a:off x="8338752" y="1947152"/>
              <a:ext cx="1882301" cy="1882825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B3E290C5-17C5-4E8C-84C3-8D553BE9FF39}"/>
                </a:ext>
              </a:extLst>
            </p:cNvPr>
            <p:cNvSpPr/>
            <p:nvPr/>
          </p:nvSpPr>
          <p:spPr>
            <a:xfrm>
              <a:off x="9018827" y="1959453"/>
              <a:ext cx="2123698" cy="2134891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2F9C513-FADF-4D04-84EE-961B06D79CF7}"/>
                </a:ext>
              </a:extLst>
            </p:cNvPr>
            <p:cNvSpPr/>
            <p:nvPr/>
          </p:nvSpPr>
          <p:spPr>
            <a:xfrm>
              <a:off x="9256172" y="2170520"/>
              <a:ext cx="815663" cy="1058343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75D5EF7-4D68-451A-B3EF-253EC99AC782}"/>
                </a:ext>
              </a:extLst>
            </p:cNvPr>
            <p:cNvSpPr/>
            <p:nvPr/>
          </p:nvSpPr>
          <p:spPr>
            <a:xfrm>
              <a:off x="9281195" y="2175854"/>
              <a:ext cx="868199" cy="1097283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7E294D0-AABC-44BF-B931-92E93C29B2EC}"/>
                </a:ext>
              </a:extLst>
            </p:cNvPr>
            <p:cNvSpPr/>
            <p:nvPr/>
          </p:nvSpPr>
          <p:spPr>
            <a:xfrm>
              <a:off x="9267758" y="1211990"/>
              <a:ext cx="2922955" cy="1595386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34A1B24-026B-4C86-A1A6-DAF05C52EA44}"/>
                </a:ext>
              </a:extLst>
            </p:cNvPr>
            <p:cNvSpPr/>
            <p:nvPr/>
          </p:nvSpPr>
          <p:spPr>
            <a:xfrm>
              <a:off x="9012462" y="3829270"/>
              <a:ext cx="7071" cy="2828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B2BFA7B-2E28-4C79-B559-1D0B0309EE94}"/>
                </a:ext>
              </a:extLst>
            </p:cNvPr>
            <p:cNvSpPr/>
            <p:nvPr/>
          </p:nvSpPr>
          <p:spPr>
            <a:xfrm>
              <a:off x="9233651" y="2347195"/>
              <a:ext cx="817443" cy="889403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DC938BF-274F-4644-8F23-CD7AE6676BA0}"/>
              </a:ext>
            </a:extLst>
          </p:cNvPr>
          <p:cNvGrpSpPr/>
          <p:nvPr/>
        </p:nvGrpSpPr>
        <p:grpSpPr>
          <a:xfrm>
            <a:off x="1446763" y="2639278"/>
            <a:ext cx="10061655" cy="2617601"/>
            <a:chOff x="1427713" y="2852132"/>
            <a:chExt cx="10061655" cy="261760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DB454B5-5F77-4C49-9103-B7C97A7995BA}"/>
                </a:ext>
              </a:extLst>
            </p:cNvPr>
            <p:cNvGrpSpPr/>
            <p:nvPr/>
          </p:nvGrpSpPr>
          <p:grpSpPr>
            <a:xfrm>
              <a:off x="1427713" y="2852132"/>
              <a:ext cx="9478349" cy="2617601"/>
              <a:chOff x="2895898" y="2601320"/>
              <a:chExt cx="9478349" cy="2617601"/>
            </a:xfrm>
          </p:grpSpPr>
          <p:sp>
            <p:nvSpPr>
              <p:cNvPr id="109" name="Block Arc 108">
                <a:extLst>
                  <a:ext uri="{FF2B5EF4-FFF2-40B4-BE49-F238E27FC236}">
                    <a16:creationId xmlns:a16="http://schemas.microsoft.com/office/drawing/2014/main" id="{FE8A1025-CBFC-402B-BE6B-AFFE5D4E969B}"/>
                  </a:ext>
                </a:extLst>
              </p:cNvPr>
              <p:cNvSpPr/>
              <p:nvPr/>
            </p:nvSpPr>
            <p:spPr>
              <a:xfrm>
                <a:off x="10539544" y="3374995"/>
                <a:ext cx="1834703" cy="1834703"/>
              </a:xfrm>
              <a:prstGeom prst="blockArc">
                <a:avLst>
                  <a:gd name="adj1" fmla="val 12399071"/>
                  <a:gd name="adj2" fmla="val 16243311"/>
                  <a:gd name="adj3" fmla="val 6643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10" name="Block Arc 109">
                <a:extLst>
                  <a:ext uri="{FF2B5EF4-FFF2-40B4-BE49-F238E27FC236}">
                    <a16:creationId xmlns:a16="http://schemas.microsoft.com/office/drawing/2014/main" id="{5B9948DF-5A0A-4747-B694-A56DACB3FF4D}"/>
                  </a:ext>
                </a:extLst>
              </p:cNvPr>
              <p:cNvSpPr/>
              <p:nvPr/>
            </p:nvSpPr>
            <p:spPr>
              <a:xfrm rot="10800000">
                <a:off x="2895898" y="2601320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1" name="Block Arc 110">
                <a:extLst>
                  <a:ext uri="{FF2B5EF4-FFF2-40B4-BE49-F238E27FC236}">
                    <a16:creationId xmlns:a16="http://schemas.microsoft.com/office/drawing/2014/main" id="{E67BDBDC-F19E-406B-B8E2-0E2179EB9E4D}"/>
                  </a:ext>
                </a:extLst>
              </p:cNvPr>
              <p:cNvSpPr/>
              <p:nvPr/>
            </p:nvSpPr>
            <p:spPr>
              <a:xfrm>
                <a:off x="7477560" y="3384218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2" name="Block Arc 111">
                <a:extLst>
                  <a:ext uri="{FF2B5EF4-FFF2-40B4-BE49-F238E27FC236}">
                    <a16:creationId xmlns:a16="http://schemas.microsoft.com/office/drawing/2014/main" id="{330036F1-9DAC-4969-B3EF-83EF2CF63EB1}"/>
                  </a:ext>
                </a:extLst>
              </p:cNvPr>
              <p:cNvSpPr/>
              <p:nvPr/>
            </p:nvSpPr>
            <p:spPr>
              <a:xfrm>
                <a:off x="4416280" y="3384218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3" name="Block Arc 112">
                <a:extLst>
                  <a:ext uri="{FF2B5EF4-FFF2-40B4-BE49-F238E27FC236}">
                    <a16:creationId xmlns:a16="http://schemas.microsoft.com/office/drawing/2014/main" id="{E40E8946-5E4B-4C26-84C5-466244B4392C}"/>
                  </a:ext>
                </a:extLst>
              </p:cNvPr>
              <p:cNvSpPr/>
              <p:nvPr/>
            </p:nvSpPr>
            <p:spPr>
              <a:xfrm rot="10800000">
                <a:off x="5946920" y="2601320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4" name="Block Arc 160">
                <a:extLst>
                  <a:ext uri="{FF2B5EF4-FFF2-40B4-BE49-F238E27FC236}">
                    <a16:creationId xmlns:a16="http://schemas.microsoft.com/office/drawing/2014/main" id="{66238CEF-C54D-4BBA-BA3E-140CFFCE07D7}"/>
                  </a:ext>
                </a:extLst>
              </p:cNvPr>
              <p:cNvSpPr/>
              <p:nvPr/>
            </p:nvSpPr>
            <p:spPr>
              <a:xfrm rot="10800000">
                <a:off x="9008904" y="2601320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1BD60E6-79DF-41AA-859E-722ADC1D512C}"/>
                </a:ext>
              </a:extLst>
            </p:cNvPr>
            <p:cNvSpPr/>
            <p:nvPr/>
          </p:nvSpPr>
          <p:spPr>
            <a:xfrm>
              <a:off x="9988709" y="3625806"/>
              <a:ext cx="1500659" cy="1180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39C288D0-0067-4480-AD73-7BBB0F8F881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2" b="61214"/>
          <a:stretch/>
        </p:blipFill>
        <p:spPr bwMode="auto">
          <a:xfrm>
            <a:off x="2385948" y="2032986"/>
            <a:ext cx="4322052" cy="297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9796F49-4839-42FA-B575-D2261542D8C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28"/>
          <a:stretch/>
        </p:blipFill>
        <p:spPr bwMode="auto">
          <a:xfrm>
            <a:off x="6895213" y="1376021"/>
            <a:ext cx="4270214" cy="4297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BBFABA5-1805-4BF3-861D-F4672E8323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16" y="1194339"/>
            <a:ext cx="1834703" cy="45552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1802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62EFBC21-2CB8-410E-B338-FACBB6DCAB86}"/>
              </a:ext>
            </a:extLst>
          </p:cNvPr>
          <p:cNvSpPr txBox="1">
            <a:spLocks/>
          </p:cNvSpPr>
          <p:nvPr/>
        </p:nvSpPr>
        <p:spPr>
          <a:xfrm>
            <a:off x="323529" y="312876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d-ID" sz="5400" dirty="0">
                <a:latin typeface="+mj-lt"/>
              </a:rPr>
              <a:t>ERD</a:t>
            </a:r>
            <a:endParaRPr lang="en-US" sz="5400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9210E9-ABB8-4704-A904-2A799879B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09" t="19806" r="23616" b="10550"/>
          <a:stretch/>
        </p:blipFill>
        <p:spPr>
          <a:xfrm>
            <a:off x="2047782" y="1204818"/>
            <a:ext cx="8096435" cy="514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891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d-ID" dirty="0"/>
              <a:t>Relasi</a:t>
            </a:r>
            <a:endParaRPr lang="en-US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grpSp>
        <p:nvGrpSpPr>
          <p:cNvPr id="83" name="Graphic 3">
            <a:extLst>
              <a:ext uri="{FF2B5EF4-FFF2-40B4-BE49-F238E27FC236}">
                <a16:creationId xmlns:a16="http://schemas.microsoft.com/office/drawing/2014/main" id="{19C4EF18-7F43-4D6E-ACAF-E47946F46669}"/>
              </a:ext>
            </a:extLst>
          </p:cNvPr>
          <p:cNvGrpSpPr/>
          <p:nvPr/>
        </p:nvGrpSpPr>
        <p:grpSpPr>
          <a:xfrm rot="21305829" flipH="1">
            <a:off x="388050" y="3006314"/>
            <a:ext cx="1389702" cy="1123553"/>
            <a:chOff x="8338752" y="1211990"/>
            <a:chExt cx="3851961" cy="3114252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597336B-849F-41FC-8FBF-F6FB448FBA73}"/>
                </a:ext>
              </a:extLst>
            </p:cNvPr>
            <p:cNvSpPr/>
            <p:nvPr/>
          </p:nvSpPr>
          <p:spPr>
            <a:xfrm>
              <a:off x="8338752" y="1211990"/>
              <a:ext cx="3831088" cy="3114252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rgbClr val="000000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FCBCE89-77CA-4B4E-BDA6-1A6C8C0F5D90}"/>
                </a:ext>
              </a:extLst>
            </p:cNvPr>
            <p:cNvSpPr/>
            <p:nvPr/>
          </p:nvSpPr>
          <p:spPr>
            <a:xfrm>
              <a:off x="8338752" y="1947152"/>
              <a:ext cx="1882301" cy="1882825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B3E290C5-17C5-4E8C-84C3-8D553BE9FF39}"/>
                </a:ext>
              </a:extLst>
            </p:cNvPr>
            <p:cNvSpPr/>
            <p:nvPr/>
          </p:nvSpPr>
          <p:spPr>
            <a:xfrm>
              <a:off x="9018827" y="1959453"/>
              <a:ext cx="2123698" cy="2134891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2F9C513-FADF-4D04-84EE-961B06D79CF7}"/>
                </a:ext>
              </a:extLst>
            </p:cNvPr>
            <p:cNvSpPr/>
            <p:nvPr/>
          </p:nvSpPr>
          <p:spPr>
            <a:xfrm>
              <a:off x="9256172" y="2170520"/>
              <a:ext cx="815663" cy="1058343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75D5EF7-4D68-451A-B3EF-253EC99AC782}"/>
                </a:ext>
              </a:extLst>
            </p:cNvPr>
            <p:cNvSpPr/>
            <p:nvPr/>
          </p:nvSpPr>
          <p:spPr>
            <a:xfrm>
              <a:off x="9281195" y="2175854"/>
              <a:ext cx="868199" cy="1097283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7E294D0-AABC-44BF-B931-92E93C29B2EC}"/>
                </a:ext>
              </a:extLst>
            </p:cNvPr>
            <p:cNvSpPr/>
            <p:nvPr/>
          </p:nvSpPr>
          <p:spPr>
            <a:xfrm>
              <a:off x="9267758" y="1211990"/>
              <a:ext cx="2922955" cy="1595386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34A1B24-026B-4C86-A1A6-DAF05C52EA44}"/>
                </a:ext>
              </a:extLst>
            </p:cNvPr>
            <p:cNvSpPr/>
            <p:nvPr/>
          </p:nvSpPr>
          <p:spPr>
            <a:xfrm>
              <a:off x="9012462" y="3829270"/>
              <a:ext cx="7071" cy="2828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B2BFA7B-2E28-4C79-B559-1D0B0309EE94}"/>
                </a:ext>
              </a:extLst>
            </p:cNvPr>
            <p:cNvSpPr/>
            <p:nvPr/>
          </p:nvSpPr>
          <p:spPr>
            <a:xfrm>
              <a:off x="9233651" y="2347195"/>
              <a:ext cx="817443" cy="889403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DC938BF-274F-4644-8F23-CD7AE6676BA0}"/>
              </a:ext>
            </a:extLst>
          </p:cNvPr>
          <p:cNvGrpSpPr/>
          <p:nvPr/>
        </p:nvGrpSpPr>
        <p:grpSpPr>
          <a:xfrm>
            <a:off x="1446763" y="2639278"/>
            <a:ext cx="10061655" cy="2617601"/>
            <a:chOff x="1427713" y="2852132"/>
            <a:chExt cx="10061655" cy="261760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DB454B5-5F77-4C49-9103-B7C97A7995BA}"/>
                </a:ext>
              </a:extLst>
            </p:cNvPr>
            <p:cNvGrpSpPr/>
            <p:nvPr/>
          </p:nvGrpSpPr>
          <p:grpSpPr>
            <a:xfrm>
              <a:off x="1427713" y="2852132"/>
              <a:ext cx="9478349" cy="2617601"/>
              <a:chOff x="2895898" y="2601320"/>
              <a:chExt cx="9478349" cy="2617601"/>
            </a:xfrm>
          </p:grpSpPr>
          <p:sp>
            <p:nvSpPr>
              <p:cNvPr id="109" name="Block Arc 108">
                <a:extLst>
                  <a:ext uri="{FF2B5EF4-FFF2-40B4-BE49-F238E27FC236}">
                    <a16:creationId xmlns:a16="http://schemas.microsoft.com/office/drawing/2014/main" id="{FE8A1025-CBFC-402B-BE6B-AFFE5D4E969B}"/>
                  </a:ext>
                </a:extLst>
              </p:cNvPr>
              <p:cNvSpPr/>
              <p:nvPr/>
            </p:nvSpPr>
            <p:spPr>
              <a:xfrm>
                <a:off x="10539544" y="3374995"/>
                <a:ext cx="1834703" cy="1834703"/>
              </a:xfrm>
              <a:prstGeom prst="blockArc">
                <a:avLst>
                  <a:gd name="adj1" fmla="val 12399071"/>
                  <a:gd name="adj2" fmla="val 16243311"/>
                  <a:gd name="adj3" fmla="val 6643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10" name="Block Arc 109">
                <a:extLst>
                  <a:ext uri="{FF2B5EF4-FFF2-40B4-BE49-F238E27FC236}">
                    <a16:creationId xmlns:a16="http://schemas.microsoft.com/office/drawing/2014/main" id="{5B9948DF-5A0A-4747-B694-A56DACB3FF4D}"/>
                  </a:ext>
                </a:extLst>
              </p:cNvPr>
              <p:cNvSpPr/>
              <p:nvPr/>
            </p:nvSpPr>
            <p:spPr>
              <a:xfrm rot="10800000">
                <a:off x="2895898" y="2601320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1" name="Block Arc 110">
                <a:extLst>
                  <a:ext uri="{FF2B5EF4-FFF2-40B4-BE49-F238E27FC236}">
                    <a16:creationId xmlns:a16="http://schemas.microsoft.com/office/drawing/2014/main" id="{E67BDBDC-F19E-406B-B8E2-0E2179EB9E4D}"/>
                  </a:ext>
                </a:extLst>
              </p:cNvPr>
              <p:cNvSpPr/>
              <p:nvPr/>
            </p:nvSpPr>
            <p:spPr>
              <a:xfrm>
                <a:off x="7477560" y="3384218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2" name="Block Arc 111">
                <a:extLst>
                  <a:ext uri="{FF2B5EF4-FFF2-40B4-BE49-F238E27FC236}">
                    <a16:creationId xmlns:a16="http://schemas.microsoft.com/office/drawing/2014/main" id="{330036F1-9DAC-4969-B3EF-83EF2CF63EB1}"/>
                  </a:ext>
                </a:extLst>
              </p:cNvPr>
              <p:cNvSpPr/>
              <p:nvPr/>
            </p:nvSpPr>
            <p:spPr>
              <a:xfrm>
                <a:off x="4416280" y="3384218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3" name="Block Arc 112">
                <a:extLst>
                  <a:ext uri="{FF2B5EF4-FFF2-40B4-BE49-F238E27FC236}">
                    <a16:creationId xmlns:a16="http://schemas.microsoft.com/office/drawing/2014/main" id="{E40E8946-5E4B-4C26-84C5-466244B4392C}"/>
                  </a:ext>
                </a:extLst>
              </p:cNvPr>
              <p:cNvSpPr/>
              <p:nvPr/>
            </p:nvSpPr>
            <p:spPr>
              <a:xfrm rot="10800000">
                <a:off x="5946920" y="2601320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4" name="Block Arc 160">
                <a:extLst>
                  <a:ext uri="{FF2B5EF4-FFF2-40B4-BE49-F238E27FC236}">
                    <a16:creationId xmlns:a16="http://schemas.microsoft.com/office/drawing/2014/main" id="{66238CEF-C54D-4BBA-BA3E-140CFFCE07D7}"/>
                  </a:ext>
                </a:extLst>
              </p:cNvPr>
              <p:cNvSpPr/>
              <p:nvPr/>
            </p:nvSpPr>
            <p:spPr>
              <a:xfrm rot="10800000">
                <a:off x="9008904" y="2601320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1BD60E6-79DF-41AA-859E-722ADC1D512C}"/>
                </a:ext>
              </a:extLst>
            </p:cNvPr>
            <p:cNvSpPr/>
            <p:nvPr/>
          </p:nvSpPr>
          <p:spPr>
            <a:xfrm>
              <a:off x="9988709" y="3625806"/>
              <a:ext cx="1500659" cy="1180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A5DC244-F32C-4234-9469-B1BC4E74BF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1" t="16229" r="10391" b="6407"/>
          <a:stretch/>
        </p:blipFill>
        <p:spPr>
          <a:xfrm>
            <a:off x="350082" y="1112970"/>
            <a:ext cx="10575030" cy="530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74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A61214E-2FF9-410E-939A-E19E616ABA6E}"/>
              </a:ext>
            </a:extLst>
          </p:cNvPr>
          <p:cNvGrpSpPr/>
          <p:nvPr/>
        </p:nvGrpSpPr>
        <p:grpSpPr>
          <a:xfrm>
            <a:off x="7155402" y="2875385"/>
            <a:ext cx="5229705" cy="1142740"/>
            <a:chOff x="6800944" y="2857630"/>
            <a:chExt cx="4777152" cy="11427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800944" y="2857630"/>
              <a:ext cx="47771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id-ID" altLang="ko-KR" sz="4800" b="1" dirty="0">
                  <a:solidFill>
                    <a:schemeClr val="accent1"/>
                  </a:solidFill>
                  <a:latin typeface="+mj-lt"/>
                  <a:cs typeface="Arial" pitchFamily="34" charset="0"/>
                </a:rPr>
                <a:t>DEMO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800944" y="3620714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9576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0" y="4898270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B50BDA-9DD3-47E4-8852-4E61CF2A00B0}"/>
              </a:ext>
            </a:extLst>
          </p:cNvPr>
          <p:cNvSpPr/>
          <p:nvPr/>
        </p:nvSpPr>
        <p:spPr>
          <a:xfrm>
            <a:off x="0" y="4828755"/>
            <a:ext cx="3894993" cy="11665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4F188E-C654-4B5C-ABF1-DB0BEABF2171}"/>
              </a:ext>
            </a:extLst>
          </p:cNvPr>
          <p:cNvSpPr/>
          <p:nvPr/>
        </p:nvSpPr>
        <p:spPr>
          <a:xfrm>
            <a:off x="8296859" y="4828755"/>
            <a:ext cx="3894993" cy="11665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669105-CB0F-4983-99E6-A80C8B66427F}"/>
              </a:ext>
            </a:extLst>
          </p:cNvPr>
          <p:cNvSpPr txBox="1"/>
          <p:nvPr/>
        </p:nvSpPr>
        <p:spPr>
          <a:xfrm>
            <a:off x="2402159" y="749767"/>
            <a:ext cx="31633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id-ID" altLang="ko-KR" sz="5400" spc="600" dirty="0">
                <a:solidFill>
                  <a:schemeClr val="accent1"/>
                </a:solidFill>
                <a:latin typeface="+mj-lt"/>
                <a:cs typeface="Arial" pitchFamily="34" charset="0"/>
              </a:rPr>
              <a:t>Konten</a:t>
            </a:r>
            <a:endParaRPr lang="ko-KR" altLang="en-US" sz="5400" spc="6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140712F-FC83-445F-B944-5EB1E598C9AE}"/>
              </a:ext>
            </a:extLst>
          </p:cNvPr>
          <p:cNvGrpSpPr/>
          <p:nvPr/>
        </p:nvGrpSpPr>
        <p:grpSpPr>
          <a:xfrm>
            <a:off x="6700688" y="2155680"/>
            <a:ext cx="5012892" cy="584775"/>
            <a:chOff x="6626470" y="1884559"/>
            <a:chExt cx="5012892" cy="5847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8BD834-09E2-46F2-89F6-8B322FC08232}"/>
                </a:ext>
              </a:extLst>
            </p:cNvPr>
            <p:cNvSpPr txBox="1"/>
            <p:nvPr/>
          </p:nvSpPr>
          <p:spPr>
            <a:xfrm>
              <a:off x="7454630" y="1915336"/>
              <a:ext cx="418473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id-ID" altLang="ko-KR" sz="2800" b="1" dirty="0">
                  <a:solidFill>
                    <a:schemeClr val="bg1"/>
                  </a:solidFill>
                  <a:cs typeface="Arial" pitchFamily="34" charset="0"/>
                </a:rPr>
                <a:t>Kegiatan Magang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BB98E8-4C33-44A6-AA84-C24039CCFA6F}"/>
                </a:ext>
              </a:extLst>
            </p:cNvPr>
            <p:cNvSpPr txBox="1"/>
            <p:nvPr/>
          </p:nvSpPr>
          <p:spPr>
            <a:xfrm>
              <a:off x="6626470" y="1884559"/>
              <a:ext cx="981106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34C18B-00FD-416B-BB1A-ADF93EDF3F3B}"/>
              </a:ext>
            </a:extLst>
          </p:cNvPr>
          <p:cNvGrpSpPr/>
          <p:nvPr/>
        </p:nvGrpSpPr>
        <p:grpSpPr>
          <a:xfrm>
            <a:off x="6700688" y="3622189"/>
            <a:ext cx="5012892" cy="584775"/>
            <a:chOff x="6626470" y="3048182"/>
            <a:chExt cx="5012892" cy="58477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BF85FC-CB9F-48CC-97AD-24B8EB0149E1}"/>
                </a:ext>
              </a:extLst>
            </p:cNvPr>
            <p:cNvSpPr txBox="1"/>
            <p:nvPr/>
          </p:nvSpPr>
          <p:spPr>
            <a:xfrm>
              <a:off x="7454630" y="3078959"/>
              <a:ext cx="418473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id-ID" altLang="ko-KR" sz="2800" b="1" dirty="0">
                  <a:solidFill>
                    <a:schemeClr val="bg1"/>
                  </a:solidFill>
                  <a:cs typeface="Arial" pitchFamily="34" charset="0"/>
                </a:rPr>
                <a:t>Perancangan Sistem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2E1452F-F7C5-4578-B19C-4A14A1B26C8B}"/>
                </a:ext>
              </a:extLst>
            </p:cNvPr>
            <p:cNvSpPr txBox="1"/>
            <p:nvPr/>
          </p:nvSpPr>
          <p:spPr>
            <a:xfrm>
              <a:off x="6626470" y="3048182"/>
              <a:ext cx="981106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0C3BA0C-6C6D-4734-A5DA-5BF5FF9719BC}"/>
              </a:ext>
            </a:extLst>
          </p:cNvPr>
          <p:cNvGrpSpPr/>
          <p:nvPr/>
        </p:nvGrpSpPr>
        <p:grpSpPr>
          <a:xfrm>
            <a:off x="6700688" y="5064066"/>
            <a:ext cx="5012892" cy="584775"/>
            <a:chOff x="6626470" y="4211805"/>
            <a:chExt cx="5012892" cy="5847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F76D16D-BF18-43EF-9AF7-F44F3D563A0E}"/>
                </a:ext>
              </a:extLst>
            </p:cNvPr>
            <p:cNvSpPr txBox="1"/>
            <p:nvPr/>
          </p:nvSpPr>
          <p:spPr>
            <a:xfrm>
              <a:off x="7454630" y="4242582"/>
              <a:ext cx="418473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id-ID" altLang="ko-KR" sz="2800" b="1" dirty="0">
                  <a:solidFill>
                    <a:schemeClr val="bg1"/>
                  </a:solidFill>
                  <a:cs typeface="Arial" pitchFamily="34" charset="0"/>
                </a:rPr>
                <a:t>Demo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9C452E-68D3-4C74-8A4E-0EBFDEF40F5D}"/>
                </a:ext>
              </a:extLst>
            </p:cNvPr>
            <p:cNvSpPr txBox="1"/>
            <p:nvPr/>
          </p:nvSpPr>
          <p:spPr>
            <a:xfrm>
              <a:off x="6626470" y="4211805"/>
              <a:ext cx="981106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E5E848E-A974-439C-AFED-596F42435111}"/>
              </a:ext>
            </a:extLst>
          </p:cNvPr>
          <p:cNvGrpSpPr/>
          <p:nvPr/>
        </p:nvGrpSpPr>
        <p:grpSpPr>
          <a:xfrm>
            <a:off x="6700688" y="720936"/>
            <a:ext cx="5012892" cy="584775"/>
            <a:chOff x="6626470" y="720936"/>
            <a:chExt cx="5012892" cy="58477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7582D1-C7E7-41E1-BF7A-D9460BAE7556}"/>
                </a:ext>
              </a:extLst>
            </p:cNvPr>
            <p:cNvSpPr txBox="1"/>
            <p:nvPr/>
          </p:nvSpPr>
          <p:spPr>
            <a:xfrm>
              <a:off x="7454630" y="751713"/>
              <a:ext cx="4184732" cy="523220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id-ID" altLang="ko-KR" sz="2800" b="1" dirty="0">
                  <a:solidFill>
                    <a:schemeClr val="bg1"/>
                  </a:solidFill>
                  <a:cs typeface="Arial" pitchFamily="34" charset="0"/>
                </a:rPr>
                <a:t>Instansi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D53A5A-B18B-4EDC-BA10-843AF3775AB4}"/>
                </a:ext>
              </a:extLst>
            </p:cNvPr>
            <p:cNvSpPr txBox="1"/>
            <p:nvPr/>
          </p:nvSpPr>
          <p:spPr>
            <a:xfrm>
              <a:off x="6626470" y="720936"/>
              <a:ext cx="981106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d-ID" dirty="0"/>
              <a:t>Profile Instansi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5D59553-A039-471C-AE26-F96ADECAB6CF}"/>
              </a:ext>
            </a:extLst>
          </p:cNvPr>
          <p:cNvGrpSpPr/>
          <p:nvPr/>
        </p:nvGrpSpPr>
        <p:grpSpPr>
          <a:xfrm>
            <a:off x="668085" y="2077401"/>
            <a:ext cx="4701308" cy="3689499"/>
            <a:chOff x="668085" y="2077401"/>
            <a:chExt cx="4701308" cy="3689499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51AE6B3-E184-44A5-BDD7-FD4611BA780A}"/>
                </a:ext>
              </a:extLst>
            </p:cNvPr>
            <p:cNvSpPr/>
            <p:nvPr/>
          </p:nvSpPr>
          <p:spPr>
            <a:xfrm>
              <a:off x="1359982" y="2656301"/>
              <a:ext cx="2595962" cy="1801149"/>
            </a:xfrm>
            <a:custGeom>
              <a:avLst/>
              <a:gdLst>
                <a:gd name="connsiteX0" fmla="*/ 3863340 w 3857625"/>
                <a:gd name="connsiteY0" fmla="*/ 153352 h 2676525"/>
                <a:gd name="connsiteX1" fmla="*/ 3707130 w 3857625"/>
                <a:gd name="connsiteY1" fmla="*/ 0 h 2676525"/>
                <a:gd name="connsiteX2" fmla="*/ 1952625 w 3857625"/>
                <a:gd name="connsiteY2" fmla="*/ 952 h 2676525"/>
                <a:gd name="connsiteX3" fmla="*/ 156210 w 3857625"/>
                <a:gd name="connsiteY3" fmla="*/ 0 h 2676525"/>
                <a:gd name="connsiteX4" fmla="*/ 0 w 3857625"/>
                <a:gd name="connsiteY4" fmla="*/ 153352 h 2676525"/>
                <a:gd name="connsiteX5" fmla="*/ 0 w 3857625"/>
                <a:gd name="connsiteY5" fmla="*/ 2525078 h 2676525"/>
                <a:gd name="connsiteX6" fmla="*/ 156210 w 3857625"/>
                <a:gd name="connsiteY6" fmla="*/ 2680335 h 2676525"/>
                <a:gd name="connsiteX7" fmla="*/ 2029778 w 3857625"/>
                <a:gd name="connsiteY7" fmla="*/ 2680335 h 2676525"/>
                <a:gd name="connsiteX8" fmla="*/ 2029778 w 3857625"/>
                <a:gd name="connsiteY8" fmla="*/ 2680335 h 2676525"/>
                <a:gd name="connsiteX9" fmla="*/ 3708083 w 3857625"/>
                <a:gd name="connsiteY9" fmla="*/ 2680335 h 2676525"/>
                <a:gd name="connsiteX10" fmla="*/ 3864293 w 3857625"/>
                <a:gd name="connsiteY10" fmla="*/ 2525078 h 2676525"/>
                <a:gd name="connsiteX11" fmla="*/ 3863340 w 3857625"/>
                <a:gd name="connsiteY11" fmla="*/ 153352 h 2676525"/>
                <a:gd name="connsiteX12" fmla="*/ 3618548 w 3857625"/>
                <a:gd name="connsiteY12" fmla="*/ 2458403 h 2676525"/>
                <a:gd name="connsiteX13" fmla="*/ 2455545 w 3857625"/>
                <a:gd name="connsiteY13" fmla="*/ 2458403 h 2676525"/>
                <a:gd name="connsiteX14" fmla="*/ 2455545 w 3857625"/>
                <a:gd name="connsiteY14" fmla="*/ 2458403 h 2676525"/>
                <a:gd name="connsiteX15" fmla="*/ 244792 w 3857625"/>
                <a:gd name="connsiteY15" fmla="*/ 2458403 h 2676525"/>
                <a:gd name="connsiteX16" fmla="*/ 143827 w 3857625"/>
                <a:gd name="connsiteY16" fmla="*/ 2355533 h 2676525"/>
                <a:gd name="connsiteX17" fmla="*/ 143827 w 3857625"/>
                <a:gd name="connsiteY17" fmla="*/ 345757 h 2676525"/>
                <a:gd name="connsiteX18" fmla="*/ 237172 w 3857625"/>
                <a:gd name="connsiteY18" fmla="*/ 249555 h 2676525"/>
                <a:gd name="connsiteX19" fmla="*/ 1890713 w 3857625"/>
                <a:gd name="connsiteY19" fmla="*/ 249555 h 2676525"/>
                <a:gd name="connsiteX20" fmla="*/ 1890713 w 3857625"/>
                <a:gd name="connsiteY20" fmla="*/ 249555 h 2676525"/>
                <a:gd name="connsiteX21" fmla="*/ 3626168 w 3857625"/>
                <a:gd name="connsiteY21" fmla="*/ 249555 h 2676525"/>
                <a:gd name="connsiteX22" fmla="*/ 3719513 w 3857625"/>
                <a:gd name="connsiteY22" fmla="*/ 345757 h 2676525"/>
                <a:gd name="connsiteX23" fmla="*/ 3719513 w 3857625"/>
                <a:gd name="connsiteY23" fmla="*/ 2355533 h 2676525"/>
                <a:gd name="connsiteX24" fmla="*/ 3618548 w 3857625"/>
                <a:gd name="connsiteY24" fmla="*/ 2458403 h 267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57625" h="2676525">
                  <a:moveTo>
                    <a:pt x="3863340" y="153352"/>
                  </a:moveTo>
                  <a:cubicBezTo>
                    <a:pt x="3863340" y="49530"/>
                    <a:pt x="3811905" y="0"/>
                    <a:pt x="3707130" y="0"/>
                  </a:cubicBezTo>
                  <a:cubicBezTo>
                    <a:pt x="3122295" y="0"/>
                    <a:pt x="2537460" y="0"/>
                    <a:pt x="1952625" y="952"/>
                  </a:cubicBezTo>
                  <a:cubicBezTo>
                    <a:pt x="1353503" y="0"/>
                    <a:pt x="755333" y="0"/>
                    <a:pt x="156210" y="0"/>
                  </a:cubicBezTo>
                  <a:cubicBezTo>
                    <a:pt x="51435" y="0"/>
                    <a:pt x="0" y="49530"/>
                    <a:pt x="0" y="153352"/>
                  </a:cubicBezTo>
                  <a:cubicBezTo>
                    <a:pt x="0" y="943927"/>
                    <a:pt x="0" y="1734502"/>
                    <a:pt x="0" y="2525078"/>
                  </a:cubicBezTo>
                  <a:cubicBezTo>
                    <a:pt x="0" y="2627948"/>
                    <a:pt x="53340" y="2680335"/>
                    <a:pt x="156210" y="2680335"/>
                  </a:cubicBezTo>
                  <a:cubicBezTo>
                    <a:pt x="781050" y="2680335"/>
                    <a:pt x="1404938" y="2680335"/>
                    <a:pt x="2029778" y="2680335"/>
                  </a:cubicBezTo>
                  <a:cubicBezTo>
                    <a:pt x="2029778" y="2680335"/>
                    <a:pt x="2029778" y="2680335"/>
                    <a:pt x="2029778" y="2680335"/>
                  </a:cubicBezTo>
                  <a:cubicBezTo>
                    <a:pt x="2588895" y="2680335"/>
                    <a:pt x="3148965" y="2680335"/>
                    <a:pt x="3708083" y="2680335"/>
                  </a:cubicBezTo>
                  <a:cubicBezTo>
                    <a:pt x="3810953" y="2680335"/>
                    <a:pt x="3864293" y="2627948"/>
                    <a:pt x="3864293" y="2525078"/>
                  </a:cubicBezTo>
                  <a:cubicBezTo>
                    <a:pt x="3864293" y="1733550"/>
                    <a:pt x="3864293" y="943927"/>
                    <a:pt x="3863340" y="153352"/>
                  </a:cubicBezTo>
                  <a:close/>
                  <a:moveTo>
                    <a:pt x="3618548" y="2458403"/>
                  </a:moveTo>
                  <a:cubicBezTo>
                    <a:pt x="3230880" y="2458403"/>
                    <a:pt x="2843213" y="2458403"/>
                    <a:pt x="2455545" y="2458403"/>
                  </a:cubicBezTo>
                  <a:lnTo>
                    <a:pt x="2455545" y="2458403"/>
                  </a:lnTo>
                  <a:cubicBezTo>
                    <a:pt x="1718310" y="2458403"/>
                    <a:pt x="982028" y="2458403"/>
                    <a:pt x="244792" y="2458403"/>
                  </a:cubicBezTo>
                  <a:cubicBezTo>
                    <a:pt x="158115" y="2458403"/>
                    <a:pt x="143827" y="2444115"/>
                    <a:pt x="143827" y="2355533"/>
                  </a:cubicBezTo>
                  <a:cubicBezTo>
                    <a:pt x="143827" y="1685925"/>
                    <a:pt x="143827" y="1016318"/>
                    <a:pt x="143827" y="345757"/>
                  </a:cubicBezTo>
                  <a:cubicBezTo>
                    <a:pt x="143827" y="265747"/>
                    <a:pt x="159067" y="249555"/>
                    <a:pt x="237172" y="249555"/>
                  </a:cubicBezTo>
                  <a:cubicBezTo>
                    <a:pt x="788670" y="249555"/>
                    <a:pt x="1339215" y="249555"/>
                    <a:pt x="1890713" y="249555"/>
                  </a:cubicBezTo>
                  <a:cubicBezTo>
                    <a:pt x="1890713" y="249555"/>
                    <a:pt x="1890713" y="249555"/>
                    <a:pt x="1890713" y="249555"/>
                  </a:cubicBezTo>
                  <a:cubicBezTo>
                    <a:pt x="2468880" y="249555"/>
                    <a:pt x="3047048" y="249555"/>
                    <a:pt x="3626168" y="249555"/>
                  </a:cubicBezTo>
                  <a:cubicBezTo>
                    <a:pt x="3704273" y="249555"/>
                    <a:pt x="3719513" y="265747"/>
                    <a:pt x="3719513" y="345757"/>
                  </a:cubicBezTo>
                  <a:cubicBezTo>
                    <a:pt x="3719513" y="1015365"/>
                    <a:pt x="3719513" y="1684973"/>
                    <a:pt x="3719513" y="2355533"/>
                  </a:cubicBezTo>
                  <a:cubicBezTo>
                    <a:pt x="3719513" y="2444115"/>
                    <a:pt x="3705225" y="2458403"/>
                    <a:pt x="3618548" y="245840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3480DBFD-B6D4-420D-95A4-9DD9E200101D}"/>
                </a:ext>
              </a:extLst>
            </p:cNvPr>
            <p:cNvGrpSpPr/>
            <p:nvPr/>
          </p:nvGrpSpPr>
          <p:grpSpPr>
            <a:xfrm>
              <a:off x="2042984" y="2974608"/>
              <a:ext cx="1275678" cy="1121578"/>
              <a:chOff x="3983887" y="4061275"/>
              <a:chExt cx="2122406" cy="1866023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694CA47E-15C9-45B7-9685-1DD17B02D1DB}"/>
                  </a:ext>
                </a:extLst>
              </p:cNvPr>
              <p:cNvGrpSpPr/>
              <p:nvPr/>
            </p:nvGrpSpPr>
            <p:grpSpPr>
              <a:xfrm>
                <a:off x="3983887" y="5358975"/>
                <a:ext cx="2049157" cy="568323"/>
                <a:chOff x="3622676" y="3492499"/>
                <a:chExt cx="2575763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6" name="Freeform 15">
                  <a:extLst>
                    <a:ext uri="{FF2B5EF4-FFF2-40B4-BE49-F238E27FC236}">
                      <a16:creationId xmlns:a16="http://schemas.microsoft.com/office/drawing/2014/main" id="{8CFA59E0-877E-4828-8E8F-D9749F56B681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763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2985"/>
                    <a:gd name="connsiteY0" fmla="*/ 0 h 714375"/>
                    <a:gd name="connsiteX1" fmla="*/ 6350 w 2572985"/>
                    <a:gd name="connsiteY1" fmla="*/ 177800 h 714375"/>
                    <a:gd name="connsiteX2" fmla="*/ 9525 w 2572985"/>
                    <a:gd name="connsiteY2" fmla="*/ 266700 h 714375"/>
                    <a:gd name="connsiteX3" fmla="*/ 2460625 w 2572985"/>
                    <a:gd name="connsiteY3" fmla="*/ 273050 h 714375"/>
                    <a:gd name="connsiteX4" fmla="*/ 2457450 w 2572985"/>
                    <a:gd name="connsiteY4" fmla="*/ 587375 h 714375"/>
                    <a:gd name="connsiteX5" fmla="*/ 66675 w 2572985"/>
                    <a:gd name="connsiteY5" fmla="*/ 590550 h 714375"/>
                    <a:gd name="connsiteX6" fmla="*/ 88900 w 2572985"/>
                    <a:gd name="connsiteY6" fmla="*/ 593725 h 714375"/>
                    <a:gd name="connsiteX7" fmla="*/ 92075 w 2572985"/>
                    <a:gd name="connsiteY7" fmla="*/ 546100 h 714375"/>
                    <a:gd name="connsiteX8" fmla="*/ 0 w 2572985"/>
                    <a:gd name="connsiteY8" fmla="*/ 619125 h 714375"/>
                    <a:gd name="connsiteX9" fmla="*/ 6350 w 2572985"/>
                    <a:gd name="connsiteY9" fmla="*/ 714375 h 714375"/>
                    <a:gd name="connsiteX10" fmla="*/ 2565400 w 2572985"/>
                    <a:gd name="connsiteY10" fmla="*/ 714375 h 714375"/>
                    <a:gd name="connsiteX11" fmla="*/ 2565567 w 2572985"/>
                    <a:gd name="connsiteY11" fmla="*/ 205427 h 714375"/>
                    <a:gd name="connsiteX12" fmla="*/ 2295525 w 2572985"/>
                    <a:gd name="connsiteY12" fmla="*/ 0 h 714375"/>
                    <a:gd name="connsiteX13" fmla="*/ 225425 w 2572985"/>
                    <a:gd name="connsiteY13" fmla="*/ 0 h 714375"/>
                    <a:gd name="connsiteX0" fmla="*/ 225425 w 2575763"/>
                    <a:gd name="connsiteY0" fmla="*/ 0 h 714375"/>
                    <a:gd name="connsiteX1" fmla="*/ 6350 w 2575763"/>
                    <a:gd name="connsiteY1" fmla="*/ 177800 h 714375"/>
                    <a:gd name="connsiteX2" fmla="*/ 9525 w 2575763"/>
                    <a:gd name="connsiteY2" fmla="*/ 266700 h 714375"/>
                    <a:gd name="connsiteX3" fmla="*/ 2460625 w 2575763"/>
                    <a:gd name="connsiteY3" fmla="*/ 273050 h 714375"/>
                    <a:gd name="connsiteX4" fmla="*/ 2457450 w 2575763"/>
                    <a:gd name="connsiteY4" fmla="*/ 587375 h 714375"/>
                    <a:gd name="connsiteX5" fmla="*/ 66675 w 2575763"/>
                    <a:gd name="connsiteY5" fmla="*/ 590550 h 714375"/>
                    <a:gd name="connsiteX6" fmla="*/ 88900 w 2575763"/>
                    <a:gd name="connsiteY6" fmla="*/ 593725 h 714375"/>
                    <a:gd name="connsiteX7" fmla="*/ 92075 w 2575763"/>
                    <a:gd name="connsiteY7" fmla="*/ 546100 h 714375"/>
                    <a:gd name="connsiteX8" fmla="*/ 0 w 2575763"/>
                    <a:gd name="connsiteY8" fmla="*/ 619125 h 714375"/>
                    <a:gd name="connsiteX9" fmla="*/ 6350 w 2575763"/>
                    <a:gd name="connsiteY9" fmla="*/ 714375 h 714375"/>
                    <a:gd name="connsiteX10" fmla="*/ 2565400 w 2575763"/>
                    <a:gd name="connsiteY10" fmla="*/ 714375 h 714375"/>
                    <a:gd name="connsiteX11" fmla="*/ 2574145 w 2575763"/>
                    <a:gd name="connsiteY11" fmla="*/ 205427 h 714375"/>
                    <a:gd name="connsiteX12" fmla="*/ 2295525 w 2575763"/>
                    <a:gd name="connsiteY12" fmla="*/ 0 h 714375"/>
                    <a:gd name="connsiteX13" fmla="*/ 225425 w 2575763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763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2028" y="381110"/>
                        <a:pt x="2574145" y="205427"/>
                      </a:cubicBezTo>
                      <a:cubicBezTo>
                        <a:pt x="2488420" y="123935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76200" dist="12700" dir="8100000" sy="-23000" kx="800400" algn="br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67" name="Rectangle 22">
                  <a:extLst>
                    <a:ext uri="{FF2B5EF4-FFF2-40B4-BE49-F238E27FC236}">
                      <a16:creationId xmlns:a16="http://schemas.microsoft.com/office/drawing/2014/main" id="{C067EB7C-7925-4A0A-8C7D-4F28711D249F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679EE6A1-8171-4DFB-AABD-9E9CA0B26E0D}"/>
                  </a:ext>
                </a:extLst>
              </p:cNvPr>
              <p:cNvGrpSpPr/>
              <p:nvPr/>
            </p:nvGrpSpPr>
            <p:grpSpPr>
              <a:xfrm>
                <a:off x="4035197" y="5083389"/>
                <a:ext cx="2071096" cy="442029"/>
                <a:chOff x="3644106" y="3130550"/>
                <a:chExt cx="2603340" cy="55562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4" name="Freeform 18">
                  <a:extLst>
                    <a:ext uri="{FF2B5EF4-FFF2-40B4-BE49-F238E27FC236}">
                      <a16:creationId xmlns:a16="http://schemas.microsoft.com/office/drawing/2014/main" id="{EDBF89F9-BAE3-4F56-AD8E-8228F08B05E8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65" name="Freeform 19">
                  <a:extLst>
                    <a:ext uri="{FF2B5EF4-FFF2-40B4-BE49-F238E27FC236}">
                      <a16:creationId xmlns:a16="http://schemas.microsoft.com/office/drawing/2014/main" id="{52AC83ED-6081-44AB-AE10-D94D76014E84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C672A13F-8FB6-452C-90A9-9E1404B1DB7F}"/>
                  </a:ext>
                </a:extLst>
              </p:cNvPr>
              <p:cNvGrpSpPr/>
              <p:nvPr/>
            </p:nvGrpSpPr>
            <p:grpSpPr>
              <a:xfrm flipH="1">
                <a:off x="4155315" y="4711652"/>
                <a:ext cx="1753505" cy="486436"/>
                <a:chOff x="3622676" y="3492499"/>
                <a:chExt cx="2575177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2" name="Freeform 21">
                  <a:extLst>
                    <a:ext uri="{FF2B5EF4-FFF2-40B4-BE49-F238E27FC236}">
                      <a16:creationId xmlns:a16="http://schemas.microsoft.com/office/drawing/2014/main" id="{EA8532AC-8DFF-4DE3-A652-7810AC0B6027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177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3535"/>
                    <a:gd name="connsiteY0" fmla="*/ 0 h 714375"/>
                    <a:gd name="connsiteX1" fmla="*/ 6350 w 2573535"/>
                    <a:gd name="connsiteY1" fmla="*/ 177800 h 714375"/>
                    <a:gd name="connsiteX2" fmla="*/ 9525 w 2573535"/>
                    <a:gd name="connsiteY2" fmla="*/ 266700 h 714375"/>
                    <a:gd name="connsiteX3" fmla="*/ 2460625 w 2573535"/>
                    <a:gd name="connsiteY3" fmla="*/ 273050 h 714375"/>
                    <a:gd name="connsiteX4" fmla="*/ 2457450 w 2573535"/>
                    <a:gd name="connsiteY4" fmla="*/ 587375 h 714375"/>
                    <a:gd name="connsiteX5" fmla="*/ 66675 w 2573535"/>
                    <a:gd name="connsiteY5" fmla="*/ 590550 h 714375"/>
                    <a:gd name="connsiteX6" fmla="*/ 88900 w 2573535"/>
                    <a:gd name="connsiteY6" fmla="*/ 593725 h 714375"/>
                    <a:gd name="connsiteX7" fmla="*/ 92075 w 2573535"/>
                    <a:gd name="connsiteY7" fmla="*/ 546100 h 714375"/>
                    <a:gd name="connsiteX8" fmla="*/ 0 w 2573535"/>
                    <a:gd name="connsiteY8" fmla="*/ 619125 h 714375"/>
                    <a:gd name="connsiteX9" fmla="*/ 6350 w 2573535"/>
                    <a:gd name="connsiteY9" fmla="*/ 714375 h 714375"/>
                    <a:gd name="connsiteX10" fmla="*/ 2565400 w 2573535"/>
                    <a:gd name="connsiteY10" fmla="*/ 714375 h 714375"/>
                    <a:gd name="connsiteX11" fmla="*/ 2567732 w 2573535"/>
                    <a:gd name="connsiteY11" fmla="*/ 201861 h 714375"/>
                    <a:gd name="connsiteX12" fmla="*/ 2295525 w 2573535"/>
                    <a:gd name="connsiteY12" fmla="*/ 0 h 714375"/>
                    <a:gd name="connsiteX13" fmla="*/ 225425 w 2573535"/>
                    <a:gd name="connsiteY13" fmla="*/ 0 h 714375"/>
                    <a:gd name="connsiteX0" fmla="*/ 225425 w 2575177"/>
                    <a:gd name="connsiteY0" fmla="*/ 0 h 714375"/>
                    <a:gd name="connsiteX1" fmla="*/ 6350 w 2575177"/>
                    <a:gd name="connsiteY1" fmla="*/ 177800 h 714375"/>
                    <a:gd name="connsiteX2" fmla="*/ 9525 w 2575177"/>
                    <a:gd name="connsiteY2" fmla="*/ 266700 h 714375"/>
                    <a:gd name="connsiteX3" fmla="*/ 2460625 w 2575177"/>
                    <a:gd name="connsiteY3" fmla="*/ 273050 h 714375"/>
                    <a:gd name="connsiteX4" fmla="*/ 2457450 w 2575177"/>
                    <a:gd name="connsiteY4" fmla="*/ 587375 h 714375"/>
                    <a:gd name="connsiteX5" fmla="*/ 66675 w 2575177"/>
                    <a:gd name="connsiteY5" fmla="*/ 590550 h 714375"/>
                    <a:gd name="connsiteX6" fmla="*/ 88900 w 2575177"/>
                    <a:gd name="connsiteY6" fmla="*/ 593725 h 714375"/>
                    <a:gd name="connsiteX7" fmla="*/ 92075 w 2575177"/>
                    <a:gd name="connsiteY7" fmla="*/ 546100 h 714375"/>
                    <a:gd name="connsiteX8" fmla="*/ 0 w 2575177"/>
                    <a:gd name="connsiteY8" fmla="*/ 619125 h 714375"/>
                    <a:gd name="connsiteX9" fmla="*/ 6350 w 2575177"/>
                    <a:gd name="connsiteY9" fmla="*/ 714375 h 714375"/>
                    <a:gd name="connsiteX10" fmla="*/ 2565400 w 2575177"/>
                    <a:gd name="connsiteY10" fmla="*/ 714375 h 714375"/>
                    <a:gd name="connsiteX11" fmla="*/ 2572743 w 2575177"/>
                    <a:gd name="connsiteY11" fmla="*/ 201861 h 714375"/>
                    <a:gd name="connsiteX12" fmla="*/ 2295525 w 2575177"/>
                    <a:gd name="connsiteY12" fmla="*/ 0 h 714375"/>
                    <a:gd name="connsiteX13" fmla="*/ 225425 w 2575177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177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0626" y="377544"/>
                        <a:pt x="2572743" y="201861"/>
                      </a:cubicBezTo>
                      <a:cubicBezTo>
                        <a:pt x="2487018" y="120369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63" name="Rectangle 22">
                  <a:extLst>
                    <a:ext uri="{FF2B5EF4-FFF2-40B4-BE49-F238E27FC236}">
                      <a16:creationId xmlns:a16="http://schemas.microsoft.com/office/drawing/2014/main" id="{BF033FB8-301F-4737-A1A1-F8EEAB2A337F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BD6F8D50-52F5-4102-B5DD-5834564E86EA}"/>
                  </a:ext>
                </a:extLst>
              </p:cNvPr>
              <p:cNvGrpSpPr/>
              <p:nvPr/>
            </p:nvGrpSpPr>
            <p:grpSpPr>
              <a:xfrm>
                <a:off x="4203709" y="4329734"/>
                <a:ext cx="1681345" cy="465751"/>
                <a:chOff x="3622676" y="3492499"/>
                <a:chExt cx="2578868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0" name="Freeform 24">
                  <a:extLst>
                    <a:ext uri="{FF2B5EF4-FFF2-40B4-BE49-F238E27FC236}">
                      <a16:creationId xmlns:a16="http://schemas.microsoft.com/office/drawing/2014/main" id="{5F3DC716-76B9-455D-BE45-C99D9E48B53F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8868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8868"/>
                    <a:gd name="connsiteY0" fmla="*/ 0 h 714375"/>
                    <a:gd name="connsiteX1" fmla="*/ 6350 w 2578868"/>
                    <a:gd name="connsiteY1" fmla="*/ 177800 h 714375"/>
                    <a:gd name="connsiteX2" fmla="*/ 9525 w 2578868"/>
                    <a:gd name="connsiteY2" fmla="*/ 266700 h 714375"/>
                    <a:gd name="connsiteX3" fmla="*/ 2460625 w 2578868"/>
                    <a:gd name="connsiteY3" fmla="*/ 273050 h 714375"/>
                    <a:gd name="connsiteX4" fmla="*/ 2457450 w 2578868"/>
                    <a:gd name="connsiteY4" fmla="*/ 587375 h 714375"/>
                    <a:gd name="connsiteX5" fmla="*/ 66675 w 2578868"/>
                    <a:gd name="connsiteY5" fmla="*/ 590550 h 714375"/>
                    <a:gd name="connsiteX6" fmla="*/ 88900 w 2578868"/>
                    <a:gd name="connsiteY6" fmla="*/ 593725 h 714375"/>
                    <a:gd name="connsiteX7" fmla="*/ 92075 w 2578868"/>
                    <a:gd name="connsiteY7" fmla="*/ 546100 h 714375"/>
                    <a:gd name="connsiteX8" fmla="*/ 0 w 2578868"/>
                    <a:gd name="connsiteY8" fmla="*/ 619125 h 714375"/>
                    <a:gd name="connsiteX9" fmla="*/ 6350 w 2578868"/>
                    <a:gd name="connsiteY9" fmla="*/ 714375 h 714375"/>
                    <a:gd name="connsiteX10" fmla="*/ 2565400 w 2578868"/>
                    <a:gd name="connsiteY10" fmla="*/ 714375 h 714375"/>
                    <a:gd name="connsiteX11" fmla="*/ 2578868 w 2578868"/>
                    <a:gd name="connsiteY11" fmla="*/ 202083 h 714375"/>
                    <a:gd name="connsiteX12" fmla="*/ 2295525 w 2578868"/>
                    <a:gd name="connsiteY12" fmla="*/ 0 h 714375"/>
                    <a:gd name="connsiteX13" fmla="*/ 225425 w 2578868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8868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6751" y="377766"/>
                        <a:pt x="2578868" y="202083"/>
                      </a:cubicBezTo>
                      <a:cubicBezTo>
                        <a:pt x="2493143" y="120591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61" name="Rectangle 22">
                  <a:extLst>
                    <a:ext uri="{FF2B5EF4-FFF2-40B4-BE49-F238E27FC236}">
                      <a16:creationId xmlns:a16="http://schemas.microsoft.com/office/drawing/2014/main" id="{38EF642D-56BE-4E6D-A977-BBCCF9C73E4B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B0757341-3EF7-412E-A2DC-1324573192D9}"/>
                  </a:ext>
                </a:extLst>
              </p:cNvPr>
              <p:cNvGrpSpPr/>
              <p:nvPr/>
            </p:nvGrpSpPr>
            <p:grpSpPr>
              <a:xfrm>
                <a:off x="4117666" y="4061275"/>
                <a:ext cx="1832471" cy="391100"/>
                <a:chOff x="3644106" y="3130550"/>
                <a:chExt cx="2603340" cy="55562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8" name="Freeform 27">
                  <a:extLst>
                    <a:ext uri="{FF2B5EF4-FFF2-40B4-BE49-F238E27FC236}">
                      <a16:creationId xmlns:a16="http://schemas.microsoft.com/office/drawing/2014/main" id="{DF03E9CA-4223-4A49-B27F-8970C5CA10F4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59" name="Freeform 28">
                  <a:extLst>
                    <a:ext uri="{FF2B5EF4-FFF2-40B4-BE49-F238E27FC236}">
                      <a16:creationId xmlns:a16="http://schemas.microsoft.com/office/drawing/2014/main" id="{FA682260-64ED-4EBF-BB39-C2BC429B7ABB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</p:grp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6F85BB2-FB72-4106-A80E-8EC54D4E390F}"/>
                </a:ext>
              </a:extLst>
            </p:cNvPr>
            <p:cNvSpPr/>
            <p:nvPr/>
          </p:nvSpPr>
          <p:spPr>
            <a:xfrm>
              <a:off x="668085" y="4549042"/>
              <a:ext cx="3954836" cy="1217858"/>
            </a:xfrm>
            <a:custGeom>
              <a:avLst/>
              <a:gdLst>
                <a:gd name="connsiteX0" fmla="*/ 2940786 w 5876925"/>
                <a:gd name="connsiteY0" fmla="*/ 1810802 h 1809750"/>
                <a:gd name="connsiteX1" fmla="*/ 265213 w 5876925"/>
                <a:gd name="connsiteY1" fmla="*/ 1810802 h 1809750"/>
                <a:gd name="connsiteX2" fmla="*/ 10896 w 5876925"/>
                <a:gd name="connsiteY2" fmla="*/ 1631732 h 1809750"/>
                <a:gd name="connsiteX3" fmla="*/ 54711 w 5876925"/>
                <a:gd name="connsiteY3" fmla="*/ 1386940 h 1809750"/>
                <a:gd name="connsiteX4" fmla="*/ 1051978 w 5876925"/>
                <a:gd name="connsiteY4" fmla="*/ 88682 h 1809750"/>
                <a:gd name="connsiteX5" fmla="*/ 1066266 w 5876925"/>
                <a:gd name="connsiteY5" fmla="*/ 69632 h 1809750"/>
                <a:gd name="connsiteX6" fmla="*/ 1208188 w 5876925"/>
                <a:gd name="connsiteY6" fmla="*/ 99 h 1809750"/>
                <a:gd name="connsiteX7" fmla="*/ 3893286 w 5876925"/>
                <a:gd name="connsiteY7" fmla="*/ 18197 h 1809750"/>
                <a:gd name="connsiteX8" fmla="*/ 4812448 w 5876925"/>
                <a:gd name="connsiteY8" fmla="*/ 24864 h 1809750"/>
                <a:gd name="connsiteX9" fmla="*/ 4868646 w 5876925"/>
                <a:gd name="connsiteY9" fmla="*/ 61059 h 1809750"/>
                <a:gd name="connsiteX10" fmla="*/ 4895316 w 5876925"/>
                <a:gd name="connsiteY10" fmla="*/ 105827 h 1809750"/>
                <a:gd name="connsiteX11" fmla="*/ 5849721 w 5876925"/>
                <a:gd name="connsiteY11" fmla="*/ 1482190 h 1809750"/>
                <a:gd name="connsiteX12" fmla="*/ 5862103 w 5876925"/>
                <a:gd name="connsiteY12" fmla="*/ 1672690 h 1809750"/>
                <a:gd name="connsiteX13" fmla="*/ 5635408 w 5876925"/>
                <a:gd name="connsiteY13" fmla="*/ 1810802 h 1809750"/>
                <a:gd name="connsiteX14" fmla="*/ 5287746 w 5876925"/>
                <a:gd name="connsiteY14" fmla="*/ 1810802 h 1809750"/>
                <a:gd name="connsiteX15" fmla="*/ 2940786 w 5876925"/>
                <a:gd name="connsiteY15" fmla="*/ 1810802 h 1809750"/>
                <a:gd name="connsiteX16" fmla="*/ 714793 w 5876925"/>
                <a:gd name="connsiteY16" fmla="*/ 760194 h 1809750"/>
                <a:gd name="connsiteX17" fmla="*/ 5211546 w 5876925"/>
                <a:gd name="connsiteY17" fmla="*/ 760194 h 1809750"/>
                <a:gd name="connsiteX18" fmla="*/ 5184876 w 5876925"/>
                <a:gd name="connsiteY18" fmla="*/ 717332 h 1809750"/>
                <a:gd name="connsiteX19" fmla="*/ 4838166 w 5876925"/>
                <a:gd name="connsiteY19" fmla="*/ 217269 h 1809750"/>
                <a:gd name="connsiteX20" fmla="*/ 4760061 w 5876925"/>
                <a:gd name="connsiteY20" fmla="*/ 177264 h 1809750"/>
                <a:gd name="connsiteX21" fmla="*/ 1142466 w 5876925"/>
                <a:gd name="connsiteY21" fmla="*/ 173454 h 1809750"/>
                <a:gd name="connsiteX22" fmla="*/ 1069123 w 5876925"/>
                <a:gd name="connsiteY22" fmla="*/ 211554 h 1809750"/>
                <a:gd name="connsiteX23" fmla="*/ 739558 w 5876925"/>
                <a:gd name="connsiteY23" fmla="*/ 718284 h 1809750"/>
                <a:gd name="connsiteX24" fmla="*/ 714793 w 5876925"/>
                <a:gd name="connsiteY24" fmla="*/ 760194 h 1809750"/>
                <a:gd name="connsiteX25" fmla="*/ 3505618 w 5876925"/>
                <a:gd name="connsiteY25" fmla="*/ 1132622 h 1809750"/>
                <a:gd name="connsiteX26" fmla="*/ 3443706 w 5876925"/>
                <a:gd name="connsiteY26" fmla="*/ 870684 h 1809750"/>
                <a:gd name="connsiteX27" fmla="*/ 3407511 w 5876925"/>
                <a:gd name="connsiteY27" fmla="*/ 851634 h 1809750"/>
                <a:gd name="connsiteX28" fmla="*/ 3255111 w 5876925"/>
                <a:gd name="connsiteY28" fmla="*/ 850682 h 1809750"/>
                <a:gd name="connsiteX29" fmla="*/ 2546451 w 5876925"/>
                <a:gd name="connsiteY29" fmla="*/ 854492 h 1809750"/>
                <a:gd name="connsiteX30" fmla="*/ 2495016 w 5876925"/>
                <a:gd name="connsiteY30" fmla="*/ 872589 h 1809750"/>
                <a:gd name="connsiteX31" fmla="*/ 2435008 w 5876925"/>
                <a:gd name="connsiteY31" fmla="*/ 1131669 h 1809750"/>
                <a:gd name="connsiteX32" fmla="*/ 3505618 w 5876925"/>
                <a:gd name="connsiteY32" fmla="*/ 1132622 h 1809750"/>
                <a:gd name="connsiteX33" fmla="*/ 2922688 w 5876925"/>
                <a:gd name="connsiteY33" fmla="*/ 1231682 h 1809750"/>
                <a:gd name="connsiteX34" fmla="*/ 2491206 w 5876925"/>
                <a:gd name="connsiteY34" fmla="*/ 1231682 h 1809750"/>
                <a:gd name="connsiteX35" fmla="*/ 2494063 w 5876925"/>
                <a:gd name="connsiteY35" fmla="*/ 1199297 h 1809750"/>
                <a:gd name="connsiteX36" fmla="*/ 2496921 w 5876925"/>
                <a:gd name="connsiteY36" fmla="*/ 1168817 h 1809750"/>
                <a:gd name="connsiteX37" fmla="*/ 2435008 w 5876925"/>
                <a:gd name="connsiteY37" fmla="*/ 1250732 h 1809750"/>
                <a:gd name="connsiteX38" fmla="*/ 3478948 w 5876925"/>
                <a:gd name="connsiteY38" fmla="*/ 1250732 h 1809750"/>
                <a:gd name="connsiteX39" fmla="*/ 3409416 w 5876925"/>
                <a:gd name="connsiteY39" fmla="*/ 1170722 h 1809750"/>
                <a:gd name="connsiteX40" fmla="*/ 3413226 w 5876925"/>
                <a:gd name="connsiteY40" fmla="*/ 1234540 h 1809750"/>
                <a:gd name="connsiteX41" fmla="*/ 2990316 w 5876925"/>
                <a:gd name="connsiteY41" fmla="*/ 1234540 h 1809750"/>
                <a:gd name="connsiteX42" fmla="*/ 2986506 w 5876925"/>
                <a:gd name="connsiteY42" fmla="*/ 1167865 h 1809750"/>
                <a:gd name="connsiteX43" fmla="*/ 2928403 w 5876925"/>
                <a:gd name="connsiteY43" fmla="*/ 1167865 h 1809750"/>
                <a:gd name="connsiteX44" fmla="*/ 2922688 w 5876925"/>
                <a:gd name="connsiteY44" fmla="*/ 1231682 h 1809750"/>
                <a:gd name="connsiteX45" fmla="*/ 4566703 w 5876925"/>
                <a:gd name="connsiteY45" fmla="*/ 1389797 h 1809750"/>
                <a:gd name="connsiteX46" fmla="*/ 4764823 w 5876925"/>
                <a:gd name="connsiteY46" fmla="*/ 1389797 h 1809750"/>
                <a:gd name="connsiteX47" fmla="*/ 4725771 w 5876925"/>
                <a:gd name="connsiteY47" fmla="*/ 1339315 h 1809750"/>
                <a:gd name="connsiteX48" fmla="*/ 4602898 w 5876925"/>
                <a:gd name="connsiteY48" fmla="*/ 1337409 h 1809750"/>
                <a:gd name="connsiteX49" fmla="*/ 4566703 w 5876925"/>
                <a:gd name="connsiteY49" fmla="*/ 1389797 h 1809750"/>
                <a:gd name="connsiteX50" fmla="*/ 1342491 w 5876925"/>
                <a:gd name="connsiteY50" fmla="*/ 1383129 h 1809750"/>
                <a:gd name="connsiteX51" fmla="*/ 1313916 w 5876925"/>
                <a:gd name="connsiteY51" fmla="*/ 1337409 h 1809750"/>
                <a:gd name="connsiteX52" fmla="*/ 1175803 w 5876925"/>
                <a:gd name="connsiteY52" fmla="*/ 1334552 h 1809750"/>
                <a:gd name="connsiteX53" fmla="*/ 1127226 w 5876925"/>
                <a:gd name="connsiteY53" fmla="*/ 1383129 h 1809750"/>
                <a:gd name="connsiteX54" fmla="*/ 1342491 w 5876925"/>
                <a:gd name="connsiteY54" fmla="*/ 1383129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5876925" h="1809750">
                  <a:moveTo>
                    <a:pt x="2940786" y="1810802"/>
                  </a:moveTo>
                  <a:cubicBezTo>
                    <a:pt x="2049246" y="1810802"/>
                    <a:pt x="1156753" y="1810802"/>
                    <a:pt x="265213" y="1810802"/>
                  </a:cubicBezTo>
                  <a:cubicBezTo>
                    <a:pt x="134721" y="1810802"/>
                    <a:pt x="35661" y="1745079"/>
                    <a:pt x="10896" y="1631732"/>
                  </a:cubicBezTo>
                  <a:cubicBezTo>
                    <a:pt x="-8154" y="1546959"/>
                    <a:pt x="-7202" y="1466949"/>
                    <a:pt x="54711" y="1386940"/>
                  </a:cubicBezTo>
                  <a:cubicBezTo>
                    <a:pt x="390943" y="956409"/>
                    <a:pt x="720508" y="522069"/>
                    <a:pt x="1051978" y="88682"/>
                  </a:cubicBezTo>
                  <a:cubicBezTo>
                    <a:pt x="1056741" y="82014"/>
                    <a:pt x="1064361" y="76299"/>
                    <a:pt x="1066266" y="69632"/>
                  </a:cubicBezTo>
                  <a:cubicBezTo>
                    <a:pt x="1088173" y="-5616"/>
                    <a:pt x="1145323" y="99"/>
                    <a:pt x="1208188" y="99"/>
                  </a:cubicBezTo>
                  <a:cubicBezTo>
                    <a:pt x="2103538" y="7719"/>
                    <a:pt x="2997936" y="12482"/>
                    <a:pt x="3893286" y="18197"/>
                  </a:cubicBezTo>
                  <a:cubicBezTo>
                    <a:pt x="4199991" y="20102"/>
                    <a:pt x="4505743" y="22959"/>
                    <a:pt x="4812448" y="24864"/>
                  </a:cubicBezTo>
                  <a:cubicBezTo>
                    <a:pt x="4841976" y="24864"/>
                    <a:pt x="4859121" y="32484"/>
                    <a:pt x="4868646" y="61059"/>
                  </a:cubicBezTo>
                  <a:cubicBezTo>
                    <a:pt x="4874361" y="77252"/>
                    <a:pt x="4885791" y="91539"/>
                    <a:pt x="4895316" y="105827"/>
                  </a:cubicBezTo>
                  <a:cubicBezTo>
                    <a:pt x="5213451" y="564932"/>
                    <a:pt x="5529681" y="1024989"/>
                    <a:pt x="5849721" y="1482190"/>
                  </a:cubicBezTo>
                  <a:cubicBezTo>
                    <a:pt x="5896393" y="1548865"/>
                    <a:pt x="5893536" y="1607920"/>
                    <a:pt x="5862103" y="1672690"/>
                  </a:cubicBezTo>
                  <a:cubicBezTo>
                    <a:pt x="5817336" y="1766034"/>
                    <a:pt x="5737326" y="1808897"/>
                    <a:pt x="5635408" y="1810802"/>
                  </a:cubicBezTo>
                  <a:cubicBezTo>
                    <a:pt x="5519203" y="1811754"/>
                    <a:pt x="5403951" y="1810802"/>
                    <a:pt x="5287746" y="1810802"/>
                  </a:cubicBezTo>
                  <a:cubicBezTo>
                    <a:pt x="4505743" y="1810802"/>
                    <a:pt x="3722788" y="1810802"/>
                    <a:pt x="2940786" y="1810802"/>
                  </a:cubicBezTo>
                  <a:close/>
                  <a:moveTo>
                    <a:pt x="714793" y="760194"/>
                  </a:moveTo>
                  <a:cubicBezTo>
                    <a:pt x="2214981" y="760194"/>
                    <a:pt x="3709453" y="760194"/>
                    <a:pt x="5211546" y="760194"/>
                  </a:cubicBezTo>
                  <a:cubicBezTo>
                    <a:pt x="5199164" y="740192"/>
                    <a:pt x="5193448" y="728762"/>
                    <a:pt x="5184876" y="717332"/>
                  </a:cubicBezTo>
                  <a:cubicBezTo>
                    <a:pt x="5069623" y="550644"/>
                    <a:pt x="4952466" y="384909"/>
                    <a:pt x="4838166" y="217269"/>
                  </a:cubicBezTo>
                  <a:cubicBezTo>
                    <a:pt x="4817211" y="186789"/>
                    <a:pt x="4795303" y="177264"/>
                    <a:pt x="4760061" y="177264"/>
                  </a:cubicBezTo>
                  <a:cubicBezTo>
                    <a:pt x="3554196" y="177264"/>
                    <a:pt x="2348331" y="175359"/>
                    <a:pt x="1142466" y="173454"/>
                  </a:cubicBezTo>
                  <a:cubicBezTo>
                    <a:pt x="1109128" y="173454"/>
                    <a:pt x="1088173" y="182027"/>
                    <a:pt x="1069123" y="211554"/>
                  </a:cubicBezTo>
                  <a:cubicBezTo>
                    <a:pt x="960538" y="381099"/>
                    <a:pt x="849096" y="549692"/>
                    <a:pt x="739558" y="718284"/>
                  </a:cubicBezTo>
                  <a:cubicBezTo>
                    <a:pt x="730986" y="731619"/>
                    <a:pt x="724318" y="744954"/>
                    <a:pt x="714793" y="760194"/>
                  </a:cubicBezTo>
                  <a:close/>
                  <a:moveTo>
                    <a:pt x="3505618" y="1132622"/>
                  </a:moveTo>
                  <a:cubicBezTo>
                    <a:pt x="3484663" y="1042134"/>
                    <a:pt x="3465613" y="955457"/>
                    <a:pt x="3443706" y="870684"/>
                  </a:cubicBezTo>
                  <a:cubicBezTo>
                    <a:pt x="3441801" y="862112"/>
                    <a:pt x="3419893" y="852587"/>
                    <a:pt x="3407511" y="851634"/>
                  </a:cubicBezTo>
                  <a:cubicBezTo>
                    <a:pt x="3357028" y="849729"/>
                    <a:pt x="3306546" y="850682"/>
                    <a:pt x="3255111" y="850682"/>
                  </a:cubicBezTo>
                  <a:cubicBezTo>
                    <a:pt x="3018891" y="851634"/>
                    <a:pt x="2782671" y="852587"/>
                    <a:pt x="2546451" y="854492"/>
                  </a:cubicBezTo>
                  <a:cubicBezTo>
                    <a:pt x="2528353" y="854492"/>
                    <a:pt x="2497873" y="862112"/>
                    <a:pt x="2495016" y="872589"/>
                  </a:cubicBezTo>
                  <a:cubicBezTo>
                    <a:pt x="2472156" y="956409"/>
                    <a:pt x="2455011" y="1041182"/>
                    <a:pt x="2435008" y="1131669"/>
                  </a:cubicBezTo>
                  <a:cubicBezTo>
                    <a:pt x="2794101" y="1132622"/>
                    <a:pt x="3145573" y="1132622"/>
                    <a:pt x="3505618" y="1132622"/>
                  </a:cubicBezTo>
                  <a:close/>
                  <a:moveTo>
                    <a:pt x="2922688" y="1231682"/>
                  </a:moveTo>
                  <a:cubicBezTo>
                    <a:pt x="2776003" y="1231682"/>
                    <a:pt x="2634081" y="1231682"/>
                    <a:pt x="2491206" y="1231682"/>
                  </a:cubicBezTo>
                  <a:cubicBezTo>
                    <a:pt x="2492158" y="1218347"/>
                    <a:pt x="2493111" y="1208822"/>
                    <a:pt x="2494063" y="1199297"/>
                  </a:cubicBezTo>
                  <a:cubicBezTo>
                    <a:pt x="2495016" y="1188819"/>
                    <a:pt x="2495968" y="1178342"/>
                    <a:pt x="2496921" y="1168817"/>
                  </a:cubicBezTo>
                  <a:cubicBezTo>
                    <a:pt x="2438818" y="1161197"/>
                    <a:pt x="2432151" y="1169769"/>
                    <a:pt x="2435008" y="1250732"/>
                  </a:cubicBezTo>
                  <a:cubicBezTo>
                    <a:pt x="2782671" y="1250732"/>
                    <a:pt x="3130333" y="1250732"/>
                    <a:pt x="3478948" y="1250732"/>
                  </a:cubicBezTo>
                  <a:cubicBezTo>
                    <a:pt x="3483711" y="1167865"/>
                    <a:pt x="3474186" y="1157387"/>
                    <a:pt x="3409416" y="1170722"/>
                  </a:cubicBezTo>
                  <a:cubicBezTo>
                    <a:pt x="3410368" y="1191677"/>
                    <a:pt x="3412273" y="1213584"/>
                    <a:pt x="3413226" y="1234540"/>
                  </a:cubicBezTo>
                  <a:cubicBezTo>
                    <a:pt x="3270351" y="1234540"/>
                    <a:pt x="3130333" y="1234540"/>
                    <a:pt x="2990316" y="1234540"/>
                  </a:cubicBezTo>
                  <a:cubicBezTo>
                    <a:pt x="2989363" y="1208822"/>
                    <a:pt x="2988411" y="1188819"/>
                    <a:pt x="2986506" y="1167865"/>
                  </a:cubicBezTo>
                  <a:cubicBezTo>
                    <a:pt x="2965551" y="1167865"/>
                    <a:pt x="2947453" y="1167865"/>
                    <a:pt x="2928403" y="1167865"/>
                  </a:cubicBezTo>
                  <a:cubicBezTo>
                    <a:pt x="2925546" y="1189772"/>
                    <a:pt x="2923641" y="1208822"/>
                    <a:pt x="2922688" y="1231682"/>
                  </a:cubicBezTo>
                  <a:close/>
                  <a:moveTo>
                    <a:pt x="4566703" y="1389797"/>
                  </a:moveTo>
                  <a:cubicBezTo>
                    <a:pt x="4634331" y="1389797"/>
                    <a:pt x="4700053" y="1389797"/>
                    <a:pt x="4764823" y="1389797"/>
                  </a:cubicBezTo>
                  <a:cubicBezTo>
                    <a:pt x="4771491" y="1353602"/>
                    <a:pt x="4759108" y="1338362"/>
                    <a:pt x="4725771" y="1339315"/>
                  </a:cubicBezTo>
                  <a:cubicBezTo>
                    <a:pt x="4684813" y="1340267"/>
                    <a:pt x="4643856" y="1340267"/>
                    <a:pt x="4602898" y="1337409"/>
                  </a:cubicBezTo>
                  <a:cubicBezTo>
                    <a:pt x="4563846" y="1335504"/>
                    <a:pt x="4556226" y="1353602"/>
                    <a:pt x="4566703" y="1389797"/>
                  </a:cubicBezTo>
                  <a:close/>
                  <a:moveTo>
                    <a:pt x="1342491" y="1383129"/>
                  </a:moveTo>
                  <a:cubicBezTo>
                    <a:pt x="1347253" y="1339315"/>
                    <a:pt x="1347253" y="1338362"/>
                    <a:pt x="1313916" y="1337409"/>
                  </a:cubicBezTo>
                  <a:cubicBezTo>
                    <a:pt x="1268196" y="1335504"/>
                    <a:pt x="1222476" y="1336457"/>
                    <a:pt x="1175803" y="1334552"/>
                  </a:cubicBezTo>
                  <a:cubicBezTo>
                    <a:pt x="1143418" y="1333599"/>
                    <a:pt x="1132941" y="1351697"/>
                    <a:pt x="1127226" y="1383129"/>
                  </a:cubicBezTo>
                  <a:cubicBezTo>
                    <a:pt x="1201521" y="1383129"/>
                    <a:pt x="1272006" y="1383129"/>
                    <a:pt x="1342491" y="138312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D28B84F7-E38C-4C45-97DF-B9E211E8B4F8}"/>
                </a:ext>
              </a:extLst>
            </p:cNvPr>
            <p:cNvSpPr/>
            <p:nvPr/>
          </p:nvSpPr>
          <p:spPr>
            <a:xfrm>
              <a:off x="1331139" y="4697381"/>
              <a:ext cx="2652368" cy="333742"/>
            </a:xfrm>
            <a:custGeom>
              <a:avLst/>
              <a:gdLst>
                <a:gd name="connsiteX0" fmla="*/ 2048566 w 2652368"/>
                <a:gd name="connsiteY0" fmla="*/ 278539 h 333742"/>
                <a:gd name="connsiteX1" fmla="*/ 2127406 w 2652368"/>
                <a:gd name="connsiteY1" fmla="*/ 281182 h 333742"/>
                <a:gd name="connsiteX2" fmla="*/ 2162660 w 2652368"/>
                <a:gd name="connsiteY2" fmla="*/ 321564 h 333742"/>
                <a:gd name="connsiteX3" fmla="*/ 2156250 w 2652368"/>
                <a:gd name="connsiteY3" fmla="*/ 331178 h 333742"/>
                <a:gd name="connsiteX4" fmla="*/ 1996006 w 2652368"/>
                <a:gd name="connsiteY4" fmla="*/ 329256 h 333742"/>
                <a:gd name="connsiteX5" fmla="*/ 1963316 w 2652368"/>
                <a:gd name="connsiteY5" fmla="*/ 286951 h 333742"/>
                <a:gd name="connsiteX6" fmla="*/ 1969726 w 2652368"/>
                <a:gd name="connsiteY6" fmla="*/ 279260 h 333742"/>
                <a:gd name="connsiteX7" fmla="*/ 2048566 w 2652368"/>
                <a:gd name="connsiteY7" fmla="*/ 278539 h 333742"/>
                <a:gd name="connsiteX8" fmla="*/ 517269 w 2652368"/>
                <a:gd name="connsiteY8" fmla="*/ 277977 h 333742"/>
                <a:gd name="connsiteX9" fmla="*/ 622390 w 2652368"/>
                <a:gd name="connsiteY9" fmla="*/ 277977 h 333742"/>
                <a:gd name="connsiteX10" fmla="*/ 565984 w 2652368"/>
                <a:gd name="connsiteY10" fmla="*/ 333101 h 333742"/>
                <a:gd name="connsiteX11" fmla="*/ 461504 w 2652368"/>
                <a:gd name="connsiteY11" fmla="*/ 333101 h 333742"/>
                <a:gd name="connsiteX12" fmla="*/ 517269 w 2652368"/>
                <a:gd name="connsiteY12" fmla="*/ 277977 h 333742"/>
                <a:gd name="connsiteX13" fmla="*/ 353819 w 2652368"/>
                <a:gd name="connsiteY13" fmla="*/ 277977 h 333742"/>
                <a:gd name="connsiteX14" fmla="*/ 458299 w 2652368"/>
                <a:gd name="connsiteY14" fmla="*/ 277977 h 333742"/>
                <a:gd name="connsiteX15" fmla="*/ 393560 w 2652368"/>
                <a:gd name="connsiteY15" fmla="*/ 333742 h 333742"/>
                <a:gd name="connsiteX16" fmla="*/ 291645 w 2652368"/>
                <a:gd name="connsiteY16" fmla="*/ 333742 h 333742"/>
                <a:gd name="connsiteX17" fmla="*/ 353819 w 2652368"/>
                <a:gd name="connsiteY17" fmla="*/ 277977 h 333742"/>
                <a:gd name="connsiteX18" fmla="*/ 1709408 w 2652368"/>
                <a:gd name="connsiteY18" fmla="*/ 277898 h 333742"/>
                <a:gd name="connsiteX19" fmla="*/ 1776791 w 2652368"/>
                <a:gd name="connsiteY19" fmla="*/ 280541 h 333742"/>
                <a:gd name="connsiteX20" fmla="*/ 1803712 w 2652368"/>
                <a:gd name="connsiteY20" fmla="*/ 320282 h 333742"/>
                <a:gd name="connsiteX21" fmla="*/ 1796661 w 2652368"/>
                <a:gd name="connsiteY21" fmla="*/ 331819 h 333742"/>
                <a:gd name="connsiteX22" fmla="*/ 1663979 w 2652368"/>
                <a:gd name="connsiteY22" fmla="*/ 329897 h 333742"/>
                <a:gd name="connsiteX23" fmla="*/ 1633853 w 2652368"/>
                <a:gd name="connsiteY23" fmla="*/ 278619 h 333742"/>
                <a:gd name="connsiteX24" fmla="*/ 1709408 w 2652368"/>
                <a:gd name="connsiteY24" fmla="*/ 277898 h 333742"/>
                <a:gd name="connsiteX25" fmla="*/ 2225797 w 2652368"/>
                <a:gd name="connsiteY25" fmla="*/ 277657 h 333742"/>
                <a:gd name="connsiteX26" fmla="*/ 2291497 w 2652368"/>
                <a:gd name="connsiteY26" fmla="*/ 280541 h 333742"/>
                <a:gd name="connsiteX27" fmla="*/ 2325469 w 2652368"/>
                <a:gd name="connsiteY27" fmla="*/ 320923 h 333742"/>
                <a:gd name="connsiteX28" fmla="*/ 2319700 w 2652368"/>
                <a:gd name="connsiteY28" fmla="*/ 330537 h 333742"/>
                <a:gd name="connsiteX29" fmla="*/ 2193427 w 2652368"/>
                <a:gd name="connsiteY29" fmla="*/ 328615 h 333742"/>
                <a:gd name="connsiteX30" fmla="*/ 2153687 w 2652368"/>
                <a:gd name="connsiteY30" fmla="*/ 288874 h 333742"/>
                <a:gd name="connsiteX31" fmla="*/ 2160097 w 2652368"/>
                <a:gd name="connsiteY31" fmla="*/ 278618 h 333742"/>
                <a:gd name="connsiteX32" fmla="*/ 2225797 w 2652368"/>
                <a:gd name="connsiteY32" fmla="*/ 277657 h 333742"/>
                <a:gd name="connsiteX33" fmla="*/ 2545325 w 2652368"/>
                <a:gd name="connsiteY33" fmla="*/ 277416 h 333742"/>
                <a:gd name="connsiteX34" fmla="*/ 2608782 w 2652368"/>
                <a:gd name="connsiteY34" fmla="*/ 280541 h 333742"/>
                <a:gd name="connsiteX35" fmla="*/ 2652368 w 2652368"/>
                <a:gd name="connsiteY35" fmla="*/ 320282 h 333742"/>
                <a:gd name="connsiteX36" fmla="*/ 2647881 w 2652368"/>
                <a:gd name="connsiteY36" fmla="*/ 328614 h 333742"/>
                <a:gd name="connsiteX37" fmla="*/ 2511353 w 2652368"/>
                <a:gd name="connsiteY37" fmla="*/ 326691 h 333742"/>
                <a:gd name="connsiteX38" fmla="*/ 2474176 w 2652368"/>
                <a:gd name="connsiteY38" fmla="*/ 278618 h 333742"/>
                <a:gd name="connsiteX39" fmla="*/ 2545325 w 2652368"/>
                <a:gd name="connsiteY39" fmla="*/ 277416 h 333742"/>
                <a:gd name="connsiteX40" fmla="*/ 686487 w 2652368"/>
                <a:gd name="connsiteY40" fmla="*/ 277336 h 333742"/>
                <a:gd name="connsiteX41" fmla="*/ 787762 w 2652368"/>
                <a:gd name="connsiteY41" fmla="*/ 277336 h 333742"/>
                <a:gd name="connsiteX42" fmla="*/ 735202 w 2652368"/>
                <a:gd name="connsiteY42" fmla="*/ 333101 h 333742"/>
                <a:gd name="connsiteX43" fmla="*/ 627517 w 2652368"/>
                <a:gd name="connsiteY43" fmla="*/ 333101 h 333742"/>
                <a:gd name="connsiteX44" fmla="*/ 686487 w 2652368"/>
                <a:gd name="connsiteY44" fmla="*/ 277336 h 333742"/>
                <a:gd name="connsiteX45" fmla="*/ 69226 w 2652368"/>
                <a:gd name="connsiteY45" fmla="*/ 277336 h 333742"/>
                <a:gd name="connsiteX46" fmla="*/ 290363 w 2652368"/>
                <a:gd name="connsiteY46" fmla="*/ 277336 h 333742"/>
                <a:gd name="connsiteX47" fmla="*/ 230111 w 2652368"/>
                <a:gd name="connsiteY47" fmla="*/ 333101 h 333742"/>
                <a:gd name="connsiteX48" fmla="*/ 31408 w 2652368"/>
                <a:gd name="connsiteY48" fmla="*/ 333101 h 333742"/>
                <a:gd name="connsiteX49" fmla="*/ 0 w 2652368"/>
                <a:gd name="connsiteY49" fmla="*/ 331819 h 333742"/>
                <a:gd name="connsiteX50" fmla="*/ 69226 w 2652368"/>
                <a:gd name="connsiteY50" fmla="*/ 277336 h 333742"/>
                <a:gd name="connsiteX51" fmla="*/ 1870534 w 2652368"/>
                <a:gd name="connsiteY51" fmla="*/ 277016 h 333742"/>
                <a:gd name="connsiteX52" fmla="*/ 1935112 w 2652368"/>
                <a:gd name="connsiteY52" fmla="*/ 279900 h 333742"/>
                <a:gd name="connsiteX53" fmla="*/ 1969084 w 2652368"/>
                <a:gd name="connsiteY53" fmla="*/ 320922 h 333742"/>
                <a:gd name="connsiteX54" fmla="*/ 1963315 w 2652368"/>
                <a:gd name="connsiteY54" fmla="*/ 329896 h 333742"/>
                <a:gd name="connsiteX55" fmla="*/ 1827428 w 2652368"/>
                <a:gd name="connsiteY55" fmla="*/ 327974 h 333742"/>
                <a:gd name="connsiteX56" fmla="*/ 1797302 w 2652368"/>
                <a:gd name="connsiteY56" fmla="*/ 277977 h 333742"/>
                <a:gd name="connsiteX57" fmla="*/ 1870534 w 2652368"/>
                <a:gd name="connsiteY57" fmla="*/ 277016 h 333742"/>
                <a:gd name="connsiteX58" fmla="*/ 2384278 w 2652368"/>
                <a:gd name="connsiteY58" fmla="*/ 276775 h 333742"/>
                <a:gd name="connsiteX59" fmla="*/ 2444048 w 2652368"/>
                <a:gd name="connsiteY59" fmla="*/ 279900 h 333742"/>
                <a:gd name="connsiteX60" fmla="*/ 2490200 w 2652368"/>
                <a:gd name="connsiteY60" fmla="*/ 318999 h 333742"/>
                <a:gd name="connsiteX61" fmla="*/ 2484430 w 2652368"/>
                <a:gd name="connsiteY61" fmla="*/ 329255 h 333742"/>
                <a:gd name="connsiteX62" fmla="*/ 2349825 w 2652368"/>
                <a:gd name="connsiteY62" fmla="*/ 327332 h 333742"/>
                <a:gd name="connsiteX63" fmla="*/ 2316494 w 2652368"/>
                <a:gd name="connsiteY63" fmla="*/ 286310 h 333742"/>
                <a:gd name="connsiteX64" fmla="*/ 2323545 w 2652368"/>
                <a:gd name="connsiteY64" fmla="*/ 277977 h 333742"/>
                <a:gd name="connsiteX65" fmla="*/ 2384278 w 2652368"/>
                <a:gd name="connsiteY65" fmla="*/ 276775 h 333742"/>
                <a:gd name="connsiteX66" fmla="*/ 848655 w 2652368"/>
                <a:gd name="connsiteY66" fmla="*/ 276695 h 333742"/>
                <a:gd name="connsiteX67" fmla="*/ 1588985 w 2652368"/>
                <a:gd name="connsiteY67" fmla="*/ 277337 h 333742"/>
                <a:gd name="connsiteX68" fmla="*/ 1630007 w 2652368"/>
                <a:gd name="connsiteY68" fmla="*/ 329897 h 333742"/>
                <a:gd name="connsiteX69" fmla="*/ 799941 w 2652368"/>
                <a:gd name="connsiteY69" fmla="*/ 329897 h 333742"/>
                <a:gd name="connsiteX70" fmla="*/ 848655 w 2652368"/>
                <a:gd name="connsiteY70" fmla="*/ 276695 h 333742"/>
                <a:gd name="connsiteX71" fmla="*/ 1376820 w 2652368"/>
                <a:gd name="connsiteY71" fmla="*/ 216444 h 333742"/>
                <a:gd name="connsiteX72" fmla="*/ 1522963 w 2652368"/>
                <a:gd name="connsiteY72" fmla="*/ 216444 h 333742"/>
                <a:gd name="connsiteX73" fmla="*/ 1530655 w 2652368"/>
                <a:gd name="connsiteY73" fmla="*/ 263235 h 333742"/>
                <a:gd name="connsiteX74" fmla="*/ 1396049 w 2652368"/>
                <a:gd name="connsiteY74" fmla="*/ 261312 h 333742"/>
                <a:gd name="connsiteX75" fmla="*/ 1376820 w 2652368"/>
                <a:gd name="connsiteY75" fmla="*/ 216444 h 333742"/>
                <a:gd name="connsiteX76" fmla="*/ 1768377 w 2652368"/>
                <a:gd name="connsiteY76" fmla="*/ 215322 h 333742"/>
                <a:gd name="connsiteX77" fmla="*/ 1835119 w 2652368"/>
                <a:gd name="connsiteY77" fmla="*/ 217726 h 333742"/>
                <a:gd name="connsiteX78" fmla="*/ 1856913 w 2652368"/>
                <a:gd name="connsiteY78" fmla="*/ 263876 h 333742"/>
                <a:gd name="connsiteX79" fmla="*/ 1728717 w 2652368"/>
                <a:gd name="connsiteY79" fmla="*/ 261953 h 333742"/>
                <a:gd name="connsiteX80" fmla="*/ 1694745 w 2652368"/>
                <a:gd name="connsiteY80" fmla="*/ 227982 h 333742"/>
                <a:gd name="connsiteX81" fmla="*/ 1701155 w 2652368"/>
                <a:gd name="connsiteY81" fmla="*/ 215803 h 333742"/>
                <a:gd name="connsiteX82" fmla="*/ 1768377 w 2652368"/>
                <a:gd name="connsiteY82" fmla="*/ 215322 h 333742"/>
                <a:gd name="connsiteX83" fmla="*/ 2508708 w 2652368"/>
                <a:gd name="connsiteY83" fmla="*/ 214841 h 333742"/>
                <a:gd name="connsiteX84" fmla="*/ 2570963 w 2652368"/>
                <a:gd name="connsiteY84" fmla="*/ 217726 h 333742"/>
                <a:gd name="connsiteX85" fmla="*/ 2610063 w 2652368"/>
                <a:gd name="connsiteY85" fmla="*/ 254261 h 333742"/>
                <a:gd name="connsiteX86" fmla="*/ 2604293 w 2652368"/>
                <a:gd name="connsiteY86" fmla="*/ 263875 h 333742"/>
                <a:gd name="connsiteX87" fmla="*/ 2481867 w 2652368"/>
                <a:gd name="connsiteY87" fmla="*/ 261952 h 333742"/>
                <a:gd name="connsiteX88" fmla="*/ 2441485 w 2652368"/>
                <a:gd name="connsiteY88" fmla="*/ 224776 h 333742"/>
                <a:gd name="connsiteX89" fmla="*/ 2445972 w 2652368"/>
                <a:gd name="connsiteY89" fmla="*/ 215802 h 333742"/>
                <a:gd name="connsiteX90" fmla="*/ 2508708 w 2652368"/>
                <a:gd name="connsiteY90" fmla="*/ 214841 h 333742"/>
                <a:gd name="connsiteX91" fmla="*/ 1545398 w 2652368"/>
                <a:gd name="connsiteY91" fmla="*/ 214521 h 333742"/>
                <a:gd name="connsiteX92" fmla="*/ 1666542 w 2652368"/>
                <a:gd name="connsiteY92" fmla="*/ 215161 h 333742"/>
                <a:gd name="connsiteX93" fmla="*/ 1690900 w 2652368"/>
                <a:gd name="connsiteY93" fmla="*/ 263875 h 333742"/>
                <a:gd name="connsiteX94" fmla="*/ 1562063 w 2652368"/>
                <a:gd name="connsiteY94" fmla="*/ 261953 h 333742"/>
                <a:gd name="connsiteX95" fmla="*/ 1536424 w 2652368"/>
                <a:gd name="connsiteY95" fmla="*/ 223494 h 333742"/>
                <a:gd name="connsiteX96" fmla="*/ 1545398 w 2652368"/>
                <a:gd name="connsiteY96" fmla="*/ 214521 h 333742"/>
                <a:gd name="connsiteX97" fmla="*/ 2351028 w 2652368"/>
                <a:gd name="connsiteY97" fmla="*/ 214200 h 333742"/>
                <a:gd name="connsiteX98" fmla="*/ 2412001 w 2652368"/>
                <a:gd name="connsiteY98" fmla="*/ 217085 h 333742"/>
                <a:gd name="connsiteX99" fmla="*/ 2449178 w 2652368"/>
                <a:gd name="connsiteY99" fmla="*/ 254260 h 333742"/>
                <a:gd name="connsiteX100" fmla="*/ 2443409 w 2652368"/>
                <a:gd name="connsiteY100" fmla="*/ 263875 h 333742"/>
                <a:gd name="connsiteX101" fmla="*/ 2322905 w 2652368"/>
                <a:gd name="connsiteY101" fmla="*/ 261953 h 333742"/>
                <a:gd name="connsiteX102" fmla="*/ 2283805 w 2652368"/>
                <a:gd name="connsiteY102" fmla="*/ 226058 h 333742"/>
                <a:gd name="connsiteX103" fmla="*/ 2289574 w 2652368"/>
                <a:gd name="connsiteY103" fmla="*/ 215161 h 333742"/>
                <a:gd name="connsiteX104" fmla="*/ 2351028 w 2652368"/>
                <a:gd name="connsiteY104" fmla="*/ 214200 h 333742"/>
                <a:gd name="connsiteX105" fmla="*/ 2136460 w 2652368"/>
                <a:gd name="connsiteY105" fmla="*/ 214040 h 333742"/>
                <a:gd name="connsiteX106" fmla="*/ 2251756 w 2652368"/>
                <a:gd name="connsiteY106" fmla="*/ 216444 h 333742"/>
                <a:gd name="connsiteX107" fmla="*/ 2290855 w 2652368"/>
                <a:gd name="connsiteY107" fmla="*/ 252979 h 333742"/>
                <a:gd name="connsiteX108" fmla="*/ 2285087 w 2652368"/>
                <a:gd name="connsiteY108" fmla="*/ 263876 h 333742"/>
                <a:gd name="connsiteX109" fmla="*/ 2203682 w 2652368"/>
                <a:gd name="connsiteY109" fmla="*/ 263876 h 333742"/>
                <a:gd name="connsiteX110" fmla="*/ 2069718 w 2652368"/>
                <a:gd name="connsiteY110" fmla="*/ 263876 h 333742"/>
                <a:gd name="connsiteX111" fmla="*/ 2019722 w 2652368"/>
                <a:gd name="connsiteY111" fmla="*/ 214521 h 333742"/>
                <a:gd name="connsiteX112" fmla="*/ 2136460 w 2652368"/>
                <a:gd name="connsiteY112" fmla="*/ 214040 h 333742"/>
                <a:gd name="connsiteX113" fmla="*/ 1288205 w 2652368"/>
                <a:gd name="connsiteY113" fmla="*/ 214040 h 333742"/>
                <a:gd name="connsiteX114" fmla="*/ 1353104 w 2652368"/>
                <a:gd name="connsiteY114" fmla="*/ 216444 h 333742"/>
                <a:gd name="connsiteX115" fmla="*/ 1374898 w 2652368"/>
                <a:gd name="connsiteY115" fmla="*/ 263876 h 333742"/>
                <a:gd name="connsiteX116" fmla="*/ 1238369 w 2652368"/>
                <a:gd name="connsiteY116" fmla="*/ 263235 h 333742"/>
                <a:gd name="connsiteX117" fmla="*/ 1220421 w 2652368"/>
                <a:gd name="connsiteY117" fmla="*/ 214521 h 333742"/>
                <a:gd name="connsiteX118" fmla="*/ 1288205 w 2652368"/>
                <a:gd name="connsiteY118" fmla="*/ 214040 h 333742"/>
                <a:gd name="connsiteX119" fmla="*/ 1100560 w 2652368"/>
                <a:gd name="connsiteY119" fmla="*/ 213880 h 333742"/>
                <a:gd name="connsiteX120" fmla="*/ 1200551 w 2652368"/>
                <a:gd name="connsiteY120" fmla="*/ 213880 h 333742"/>
                <a:gd name="connsiteX121" fmla="*/ 1164657 w 2652368"/>
                <a:gd name="connsiteY121" fmla="*/ 264517 h 333742"/>
                <a:gd name="connsiteX122" fmla="*/ 1060818 w 2652368"/>
                <a:gd name="connsiteY122" fmla="*/ 264517 h 333742"/>
                <a:gd name="connsiteX123" fmla="*/ 1100560 w 2652368"/>
                <a:gd name="connsiteY123" fmla="*/ 213880 h 333742"/>
                <a:gd name="connsiteX124" fmla="*/ 937110 w 2652368"/>
                <a:gd name="connsiteY124" fmla="*/ 213880 h 333742"/>
                <a:gd name="connsiteX125" fmla="*/ 1040948 w 2652368"/>
                <a:gd name="connsiteY125" fmla="*/ 213880 h 333742"/>
                <a:gd name="connsiteX126" fmla="*/ 1000567 w 2652368"/>
                <a:gd name="connsiteY126" fmla="*/ 263876 h 333742"/>
                <a:gd name="connsiteX127" fmla="*/ 899292 w 2652368"/>
                <a:gd name="connsiteY127" fmla="*/ 263876 h 333742"/>
                <a:gd name="connsiteX128" fmla="*/ 937110 w 2652368"/>
                <a:gd name="connsiteY128" fmla="*/ 213880 h 333742"/>
                <a:gd name="connsiteX129" fmla="*/ 778146 w 2652368"/>
                <a:gd name="connsiteY129" fmla="*/ 213880 h 333742"/>
                <a:gd name="connsiteX130" fmla="*/ 878780 w 2652368"/>
                <a:gd name="connsiteY130" fmla="*/ 213880 h 333742"/>
                <a:gd name="connsiteX131" fmla="*/ 840322 w 2652368"/>
                <a:gd name="connsiteY131" fmla="*/ 263876 h 333742"/>
                <a:gd name="connsiteX132" fmla="*/ 733278 w 2652368"/>
                <a:gd name="connsiteY132" fmla="*/ 263876 h 333742"/>
                <a:gd name="connsiteX133" fmla="*/ 778146 w 2652368"/>
                <a:gd name="connsiteY133" fmla="*/ 213880 h 333742"/>
                <a:gd name="connsiteX134" fmla="*/ 616620 w 2652368"/>
                <a:gd name="connsiteY134" fmla="*/ 213880 h 333742"/>
                <a:gd name="connsiteX135" fmla="*/ 721099 w 2652368"/>
                <a:gd name="connsiteY135" fmla="*/ 213880 h 333742"/>
                <a:gd name="connsiteX136" fmla="*/ 674308 w 2652368"/>
                <a:gd name="connsiteY136" fmla="*/ 263876 h 333742"/>
                <a:gd name="connsiteX137" fmla="*/ 569188 w 2652368"/>
                <a:gd name="connsiteY137" fmla="*/ 263876 h 333742"/>
                <a:gd name="connsiteX138" fmla="*/ 616620 w 2652368"/>
                <a:gd name="connsiteY138" fmla="*/ 213880 h 333742"/>
                <a:gd name="connsiteX139" fmla="*/ 455094 w 2652368"/>
                <a:gd name="connsiteY139" fmla="*/ 213880 h 333742"/>
                <a:gd name="connsiteX140" fmla="*/ 560215 w 2652368"/>
                <a:gd name="connsiteY140" fmla="*/ 213880 h 333742"/>
                <a:gd name="connsiteX141" fmla="*/ 508936 w 2652368"/>
                <a:gd name="connsiteY141" fmla="*/ 263876 h 333742"/>
                <a:gd name="connsiteX142" fmla="*/ 403816 w 2652368"/>
                <a:gd name="connsiteY142" fmla="*/ 263876 h 333742"/>
                <a:gd name="connsiteX143" fmla="*/ 455094 w 2652368"/>
                <a:gd name="connsiteY143" fmla="*/ 213880 h 333742"/>
                <a:gd name="connsiteX144" fmla="*/ 1923254 w 2652368"/>
                <a:gd name="connsiteY144" fmla="*/ 213559 h 333742"/>
                <a:gd name="connsiteX145" fmla="*/ 1985109 w 2652368"/>
                <a:gd name="connsiteY145" fmla="*/ 216443 h 333742"/>
                <a:gd name="connsiteX146" fmla="*/ 2017799 w 2652368"/>
                <a:gd name="connsiteY146" fmla="*/ 254261 h 333742"/>
                <a:gd name="connsiteX147" fmla="*/ 2009466 w 2652368"/>
                <a:gd name="connsiteY147" fmla="*/ 263875 h 333742"/>
                <a:gd name="connsiteX148" fmla="*/ 1888321 w 2652368"/>
                <a:gd name="connsiteY148" fmla="*/ 261953 h 333742"/>
                <a:gd name="connsiteX149" fmla="*/ 1854349 w 2652368"/>
                <a:gd name="connsiteY149" fmla="*/ 223494 h 333742"/>
                <a:gd name="connsiteX150" fmla="*/ 1861400 w 2652368"/>
                <a:gd name="connsiteY150" fmla="*/ 214520 h 333742"/>
                <a:gd name="connsiteX151" fmla="*/ 1923254 w 2652368"/>
                <a:gd name="connsiteY151" fmla="*/ 213559 h 333742"/>
                <a:gd name="connsiteX152" fmla="*/ 292926 w 2652368"/>
                <a:gd name="connsiteY152" fmla="*/ 212598 h 333742"/>
                <a:gd name="connsiteX153" fmla="*/ 398047 w 2652368"/>
                <a:gd name="connsiteY153" fmla="*/ 213239 h 333742"/>
                <a:gd name="connsiteX154" fmla="*/ 342282 w 2652368"/>
                <a:gd name="connsiteY154" fmla="*/ 263876 h 333742"/>
                <a:gd name="connsiteX155" fmla="*/ 236520 w 2652368"/>
                <a:gd name="connsiteY155" fmla="*/ 263876 h 333742"/>
                <a:gd name="connsiteX156" fmla="*/ 292926 w 2652368"/>
                <a:gd name="connsiteY156" fmla="*/ 212598 h 333742"/>
                <a:gd name="connsiteX157" fmla="*/ 109606 w 2652368"/>
                <a:gd name="connsiteY157" fmla="*/ 212597 h 333742"/>
                <a:gd name="connsiteX158" fmla="*/ 233956 w 2652368"/>
                <a:gd name="connsiteY158" fmla="*/ 213239 h 333742"/>
                <a:gd name="connsiteX159" fmla="*/ 179473 w 2652368"/>
                <a:gd name="connsiteY159" fmla="*/ 263235 h 333742"/>
                <a:gd name="connsiteX160" fmla="*/ 40381 w 2652368"/>
                <a:gd name="connsiteY160" fmla="*/ 263875 h 333742"/>
                <a:gd name="connsiteX161" fmla="*/ 109606 w 2652368"/>
                <a:gd name="connsiteY161" fmla="*/ 212597 h 333742"/>
                <a:gd name="connsiteX162" fmla="*/ 1309518 w 2652368"/>
                <a:gd name="connsiteY162" fmla="*/ 157473 h 333742"/>
                <a:gd name="connsiteX163" fmla="*/ 1444123 w 2652368"/>
                <a:gd name="connsiteY163" fmla="*/ 157473 h 333742"/>
                <a:gd name="connsiteX164" fmla="*/ 1450533 w 2652368"/>
                <a:gd name="connsiteY164" fmla="*/ 196574 h 333742"/>
                <a:gd name="connsiteX165" fmla="*/ 1309518 w 2652368"/>
                <a:gd name="connsiteY165" fmla="*/ 196574 h 333742"/>
                <a:gd name="connsiteX166" fmla="*/ 1309518 w 2652368"/>
                <a:gd name="connsiteY166" fmla="*/ 157473 h 333742"/>
                <a:gd name="connsiteX167" fmla="*/ 2473775 w 2652368"/>
                <a:gd name="connsiteY167" fmla="*/ 156753 h 333742"/>
                <a:gd name="connsiteX168" fmla="*/ 2535710 w 2652368"/>
                <a:gd name="connsiteY168" fmla="*/ 159396 h 333742"/>
                <a:gd name="connsiteX169" fmla="*/ 2573528 w 2652368"/>
                <a:gd name="connsiteY169" fmla="*/ 199779 h 333742"/>
                <a:gd name="connsiteX170" fmla="*/ 2441486 w 2652368"/>
                <a:gd name="connsiteY170" fmla="*/ 198497 h 333742"/>
                <a:gd name="connsiteX171" fmla="*/ 2408155 w 2652368"/>
                <a:gd name="connsiteY171" fmla="*/ 165806 h 333742"/>
                <a:gd name="connsiteX172" fmla="*/ 2411360 w 2652368"/>
                <a:gd name="connsiteY172" fmla="*/ 157474 h 333742"/>
                <a:gd name="connsiteX173" fmla="*/ 2473775 w 2652368"/>
                <a:gd name="connsiteY173" fmla="*/ 156753 h 333742"/>
                <a:gd name="connsiteX174" fmla="*/ 1679283 w 2652368"/>
                <a:gd name="connsiteY174" fmla="*/ 156352 h 333742"/>
                <a:gd name="connsiteX175" fmla="*/ 1741538 w 2652368"/>
                <a:gd name="connsiteY175" fmla="*/ 158756 h 333742"/>
                <a:gd name="connsiteX176" fmla="*/ 1767818 w 2652368"/>
                <a:gd name="connsiteY176" fmla="*/ 200420 h 333742"/>
                <a:gd name="connsiteX177" fmla="*/ 1637699 w 2652368"/>
                <a:gd name="connsiteY177" fmla="*/ 199138 h 333742"/>
                <a:gd name="connsiteX178" fmla="*/ 1610137 w 2652368"/>
                <a:gd name="connsiteY178" fmla="*/ 167088 h 333742"/>
                <a:gd name="connsiteX179" fmla="*/ 1616547 w 2652368"/>
                <a:gd name="connsiteY179" fmla="*/ 156833 h 333742"/>
                <a:gd name="connsiteX180" fmla="*/ 1679283 w 2652368"/>
                <a:gd name="connsiteY180" fmla="*/ 156352 h 333742"/>
                <a:gd name="connsiteX181" fmla="*/ 1831836 w 2652368"/>
                <a:gd name="connsiteY181" fmla="*/ 156112 h 333742"/>
                <a:gd name="connsiteX182" fmla="*/ 1892808 w 2652368"/>
                <a:gd name="connsiteY182" fmla="*/ 158755 h 333742"/>
                <a:gd name="connsiteX183" fmla="*/ 1919089 w 2652368"/>
                <a:gd name="connsiteY183" fmla="*/ 194009 h 333742"/>
                <a:gd name="connsiteX184" fmla="*/ 1909474 w 2652368"/>
                <a:gd name="connsiteY184" fmla="*/ 201059 h 333742"/>
                <a:gd name="connsiteX185" fmla="*/ 1811404 w 2652368"/>
                <a:gd name="connsiteY185" fmla="*/ 201059 h 333742"/>
                <a:gd name="connsiteX186" fmla="*/ 1770382 w 2652368"/>
                <a:gd name="connsiteY186" fmla="*/ 156833 h 333742"/>
                <a:gd name="connsiteX187" fmla="*/ 1831836 w 2652368"/>
                <a:gd name="connsiteY187" fmla="*/ 156112 h 333742"/>
                <a:gd name="connsiteX188" fmla="*/ 1525127 w 2652368"/>
                <a:gd name="connsiteY188" fmla="*/ 154830 h 333742"/>
                <a:gd name="connsiteX189" fmla="*/ 1585139 w 2652368"/>
                <a:gd name="connsiteY189" fmla="*/ 157473 h 333742"/>
                <a:gd name="connsiteX190" fmla="*/ 1610137 w 2652368"/>
                <a:gd name="connsiteY190" fmla="*/ 192086 h 333742"/>
                <a:gd name="connsiteX191" fmla="*/ 1603727 w 2652368"/>
                <a:gd name="connsiteY191" fmla="*/ 200419 h 333742"/>
                <a:gd name="connsiteX192" fmla="*/ 1480018 w 2652368"/>
                <a:gd name="connsiteY192" fmla="*/ 198495 h 333742"/>
                <a:gd name="connsiteX193" fmla="*/ 1456943 w 2652368"/>
                <a:gd name="connsiteY193" fmla="*/ 163883 h 333742"/>
                <a:gd name="connsiteX194" fmla="*/ 1464635 w 2652368"/>
                <a:gd name="connsiteY194" fmla="*/ 155551 h 333742"/>
                <a:gd name="connsiteX195" fmla="*/ 1525127 w 2652368"/>
                <a:gd name="connsiteY195" fmla="*/ 154830 h 333742"/>
                <a:gd name="connsiteX196" fmla="*/ 2131653 w 2652368"/>
                <a:gd name="connsiteY196" fmla="*/ 154509 h 333742"/>
                <a:gd name="connsiteX197" fmla="*/ 2188299 w 2652368"/>
                <a:gd name="connsiteY197" fmla="*/ 156832 h 333742"/>
                <a:gd name="connsiteX198" fmla="*/ 2228681 w 2652368"/>
                <a:gd name="connsiteY198" fmla="*/ 186958 h 333742"/>
                <a:gd name="connsiteX199" fmla="*/ 2223553 w 2652368"/>
                <a:gd name="connsiteY199" fmla="*/ 198496 h 333742"/>
                <a:gd name="connsiteX200" fmla="*/ 2093434 w 2652368"/>
                <a:gd name="connsiteY200" fmla="*/ 196573 h 333742"/>
                <a:gd name="connsiteX201" fmla="*/ 2067795 w 2652368"/>
                <a:gd name="connsiteY201" fmla="*/ 155550 h 333742"/>
                <a:gd name="connsiteX202" fmla="*/ 2131653 w 2652368"/>
                <a:gd name="connsiteY202" fmla="*/ 154509 h 333742"/>
                <a:gd name="connsiteX203" fmla="*/ 1981184 w 2652368"/>
                <a:gd name="connsiteY203" fmla="*/ 154509 h 333742"/>
                <a:gd name="connsiteX204" fmla="*/ 2037670 w 2652368"/>
                <a:gd name="connsiteY204" fmla="*/ 156832 h 333742"/>
                <a:gd name="connsiteX205" fmla="*/ 2074206 w 2652368"/>
                <a:gd name="connsiteY205" fmla="*/ 189521 h 333742"/>
                <a:gd name="connsiteX206" fmla="*/ 2067796 w 2652368"/>
                <a:gd name="connsiteY206" fmla="*/ 199777 h 333742"/>
                <a:gd name="connsiteX207" fmla="*/ 1945369 w 2652368"/>
                <a:gd name="connsiteY207" fmla="*/ 197854 h 333742"/>
                <a:gd name="connsiteX208" fmla="*/ 1916525 w 2652368"/>
                <a:gd name="connsiteY208" fmla="*/ 163883 h 333742"/>
                <a:gd name="connsiteX209" fmla="*/ 1924217 w 2652368"/>
                <a:gd name="connsiteY209" fmla="*/ 155550 h 333742"/>
                <a:gd name="connsiteX210" fmla="*/ 1981184 w 2652368"/>
                <a:gd name="connsiteY210" fmla="*/ 154509 h 333742"/>
                <a:gd name="connsiteX211" fmla="*/ 1190296 w 2652368"/>
                <a:gd name="connsiteY211" fmla="*/ 154268 h 333742"/>
                <a:gd name="connsiteX212" fmla="*/ 1257599 w 2652368"/>
                <a:gd name="connsiteY212" fmla="*/ 154910 h 333742"/>
                <a:gd name="connsiteX213" fmla="*/ 1289006 w 2652368"/>
                <a:gd name="connsiteY213" fmla="*/ 198496 h 333742"/>
                <a:gd name="connsiteX214" fmla="*/ 1156965 w 2652368"/>
                <a:gd name="connsiteY214" fmla="*/ 198496 h 333742"/>
                <a:gd name="connsiteX215" fmla="*/ 1190296 w 2652368"/>
                <a:gd name="connsiteY215" fmla="*/ 154268 h 333742"/>
                <a:gd name="connsiteX216" fmla="*/ 1039666 w 2652368"/>
                <a:gd name="connsiteY216" fmla="*/ 152987 h 333742"/>
                <a:gd name="connsiteX217" fmla="*/ 1122351 w 2652368"/>
                <a:gd name="connsiteY217" fmla="*/ 154909 h 333742"/>
                <a:gd name="connsiteX218" fmla="*/ 1137735 w 2652368"/>
                <a:gd name="connsiteY218" fmla="*/ 175420 h 333742"/>
                <a:gd name="connsiteX219" fmla="*/ 1121710 w 2652368"/>
                <a:gd name="connsiteY219" fmla="*/ 199137 h 333742"/>
                <a:gd name="connsiteX220" fmla="*/ 998002 w 2652368"/>
                <a:gd name="connsiteY220" fmla="*/ 200418 h 333742"/>
                <a:gd name="connsiteX221" fmla="*/ 1039666 w 2652368"/>
                <a:gd name="connsiteY221" fmla="*/ 152987 h 333742"/>
                <a:gd name="connsiteX222" fmla="*/ 879422 w 2652368"/>
                <a:gd name="connsiteY222" fmla="*/ 152987 h 333742"/>
                <a:gd name="connsiteX223" fmla="*/ 981978 w 2652368"/>
                <a:gd name="connsiteY223" fmla="*/ 152987 h 333742"/>
                <a:gd name="connsiteX224" fmla="*/ 945442 w 2652368"/>
                <a:gd name="connsiteY224" fmla="*/ 201701 h 333742"/>
                <a:gd name="connsiteX225" fmla="*/ 844168 w 2652368"/>
                <a:gd name="connsiteY225" fmla="*/ 201060 h 333742"/>
                <a:gd name="connsiteX226" fmla="*/ 879422 w 2652368"/>
                <a:gd name="connsiteY226" fmla="*/ 152987 h 333742"/>
                <a:gd name="connsiteX227" fmla="*/ 727509 w 2652368"/>
                <a:gd name="connsiteY227" fmla="*/ 152346 h 333742"/>
                <a:gd name="connsiteX228" fmla="*/ 828143 w 2652368"/>
                <a:gd name="connsiteY228" fmla="*/ 152988 h 333742"/>
                <a:gd name="connsiteX229" fmla="*/ 786479 w 2652368"/>
                <a:gd name="connsiteY229" fmla="*/ 201060 h 333742"/>
                <a:gd name="connsiteX230" fmla="*/ 684564 w 2652368"/>
                <a:gd name="connsiteY230" fmla="*/ 200419 h 333742"/>
                <a:gd name="connsiteX231" fmla="*/ 727509 w 2652368"/>
                <a:gd name="connsiteY231" fmla="*/ 152346 h 333742"/>
                <a:gd name="connsiteX232" fmla="*/ 136528 w 2652368"/>
                <a:gd name="connsiteY232" fmla="*/ 152346 h 333742"/>
                <a:gd name="connsiteX233" fmla="*/ 351896 w 2652368"/>
                <a:gd name="connsiteY233" fmla="*/ 152346 h 333742"/>
                <a:gd name="connsiteX234" fmla="*/ 295491 w 2652368"/>
                <a:gd name="connsiteY234" fmla="*/ 201060 h 333742"/>
                <a:gd name="connsiteX235" fmla="*/ 79481 w 2652368"/>
                <a:gd name="connsiteY235" fmla="*/ 200418 h 333742"/>
                <a:gd name="connsiteX236" fmla="*/ 136528 w 2652368"/>
                <a:gd name="connsiteY236" fmla="*/ 152346 h 333742"/>
                <a:gd name="connsiteX237" fmla="*/ 570471 w 2652368"/>
                <a:gd name="connsiteY237" fmla="*/ 151705 h 333742"/>
                <a:gd name="connsiteX238" fmla="*/ 673027 w 2652368"/>
                <a:gd name="connsiteY238" fmla="*/ 152346 h 333742"/>
                <a:gd name="connsiteX239" fmla="*/ 623671 w 2652368"/>
                <a:gd name="connsiteY239" fmla="*/ 200419 h 333742"/>
                <a:gd name="connsiteX240" fmla="*/ 523679 w 2652368"/>
                <a:gd name="connsiteY240" fmla="*/ 199778 h 333742"/>
                <a:gd name="connsiteX241" fmla="*/ 570471 w 2652368"/>
                <a:gd name="connsiteY241" fmla="*/ 151705 h 333742"/>
                <a:gd name="connsiteX242" fmla="*/ 415353 w 2652368"/>
                <a:gd name="connsiteY242" fmla="*/ 151704 h 333742"/>
                <a:gd name="connsiteX243" fmla="*/ 517910 w 2652368"/>
                <a:gd name="connsiteY243" fmla="*/ 152345 h 333742"/>
                <a:gd name="connsiteX244" fmla="*/ 467913 w 2652368"/>
                <a:gd name="connsiteY244" fmla="*/ 201059 h 333742"/>
                <a:gd name="connsiteX245" fmla="*/ 365357 w 2652368"/>
                <a:gd name="connsiteY245" fmla="*/ 200418 h 333742"/>
                <a:gd name="connsiteX246" fmla="*/ 415353 w 2652368"/>
                <a:gd name="connsiteY246" fmla="*/ 151704 h 333742"/>
                <a:gd name="connsiteX247" fmla="*/ 1239010 w 2652368"/>
                <a:gd name="connsiteY247" fmla="*/ 101067 h 333742"/>
                <a:gd name="connsiteX248" fmla="*/ 1370411 w 2652368"/>
                <a:gd name="connsiteY248" fmla="*/ 101067 h 333742"/>
                <a:gd name="connsiteX249" fmla="*/ 1372334 w 2652368"/>
                <a:gd name="connsiteY249" fmla="*/ 139526 h 333742"/>
                <a:gd name="connsiteX250" fmla="*/ 1239010 w 2652368"/>
                <a:gd name="connsiteY250" fmla="*/ 139526 h 333742"/>
                <a:gd name="connsiteX251" fmla="*/ 1239010 w 2652368"/>
                <a:gd name="connsiteY251" fmla="*/ 101067 h 333742"/>
                <a:gd name="connsiteX252" fmla="*/ 1088380 w 2652368"/>
                <a:gd name="connsiteY252" fmla="*/ 100426 h 333742"/>
                <a:gd name="connsiteX253" fmla="*/ 1220421 w 2652368"/>
                <a:gd name="connsiteY253" fmla="*/ 100426 h 333742"/>
                <a:gd name="connsiteX254" fmla="*/ 1220421 w 2652368"/>
                <a:gd name="connsiteY254" fmla="*/ 138885 h 333742"/>
                <a:gd name="connsiteX255" fmla="*/ 1083894 w 2652368"/>
                <a:gd name="connsiteY255" fmla="*/ 138885 h 333742"/>
                <a:gd name="connsiteX256" fmla="*/ 1088380 w 2652368"/>
                <a:gd name="connsiteY256" fmla="*/ 100426 h 333742"/>
                <a:gd name="connsiteX257" fmla="*/ 2437240 w 2652368"/>
                <a:gd name="connsiteY257" fmla="*/ 99385 h 333742"/>
                <a:gd name="connsiteX258" fmla="*/ 2493405 w 2652368"/>
                <a:gd name="connsiteY258" fmla="*/ 101708 h 333742"/>
                <a:gd name="connsiteX259" fmla="*/ 2530582 w 2652368"/>
                <a:gd name="connsiteY259" fmla="*/ 133757 h 333742"/>
                <a:gd name="connsiteX260" fmla="*/ 2526095 w 2652368"/>
                <a:gd name="connsiteY260" fmla="*/ 142090 h 333742"/>
                <a:gd name="connsiteX261" fmla="*/ 2409437 w 2652368"/>
                <a:gd name="connsiteY261" fmla="*/ 140809 h 333742"/>
                <a:gd name="connsiteX262" fmla="*/ 2376106 w 2652368"/>
                <a:gd name="connsiteY262" fmla="*/ 109400 h 333742"/>
                <a:gd name="connsiteX263" fmla="*/ 2380593 w 2652368"/>
                <a:gd name="connsiteY263" fmla="*/ 100426 h 333742"/>
                <a:gd name="connsiteX264" fmla="*/ 2437240 w 2652368"/>
                <a:gd name="connsiteY264" fmla="*/ 99385 h 333742"/>
                <a:gd name="connsiteX265" fmla="*/ 1595314 w 2652368"/>
                <a:gd name="connsiteY265" fmla="*/ 99225 h 333742"/>
                <a:gd name="connsiteX266" fmla="*/ 1655005 w 2652368"/>
                <a:gd name="connsiteY266" fmla="*/ 101067 h 333742"/>
                <a:gd name="connsiteX267" fmla="*/ 1678721 w 2652368"/>
                <a:gd name="connsiteY267" fmla="*/ 133116 h 333742"/>
                <a:gd name="connsiteX268" fmla="*/ 1672952 w 2652368"/>
                <a:gd name="connsiteY268" fmla="*/ 141450 h 333742"/>
                <a:gd name="connsiteX269" fmla="*/ 1553089 w 2652368"/>
                <a:gd name="connsiteY269" fmla="*/ 140168 h 333742"/>
                <a:gd name="connsiteX270" fmla="*/ 1527450 w 2652368"/>
                <a:gd name="connsiteY270" fmla="*/ 99785 h 333742"/>
                <a:gd name="connsiteX271" fmla="*/ 1595314 w 2652368"/>
                <a:gd name="connsiteY271" fmla="*/ 99225 h 333742"/>
                <a:gd name="connsiteX272" fmla="*/ 1447969 w 2652368"/>
                <a:gd name="connsiteY272" fmla="*/ 99225 h 333742"/>
                <a:gd name="connsiteX273" fmla="*/ 1507580 w 2652368"/>
                <a:gd name="connsiteY273" fmla="*/ 101067 h 333742"/>
                <a:gd name="connsiteX274" fmla="*/ 1532578 w 2652368"/>
                <a:gd name="connsiteY274" fmla="*/ 142090 h 333742"/>
                <a:gd name="connsiteX275" fmla="*/ 1404382 w 2652368"/>
                <a:gd name="connsiteY275" fmla="*/ 140808 h 333742"/>
                <a:gd name="connsiteX276" fmla="*/ 1381307 w 2652368"/>
                <a:gd name="connsiteY276" fmla="*/ 109400 h 333742"/>
                <a:gd name="connsiteX277" fmla="*/ 1388358 w 2652368"/>
                <a:gd name="connsiteY277" fmla="*/ 99785 h 333742"/>
                <a:gd name="connsiteX278" fmla="*/ 1447969 w 2652368"/>
                <a:gd name="connsiteY278" fmla="*/ 99225 h 333742"/>
                <a:gd name="connsiteX279" fmla="*/ 2138303 w 2652368"/>
                <a:gd name="connsiteY279" fmla="*/ 99144 h 333742"/>
                <a:gd name="connsiteX280" fmla="*/ 2264575 w 2652368"/>
                <a:gd name="connsiteY280" fmla="*/ 99144 h 333742"/>
                <a:gd name="connsiteX281" fmla="*/ 2408156 w 2652368"/>
                <a:gd name="connsiteY281" fmla="*/ 186318 h 333742"/>
                <a:gd name="connsiteX282" fmla="*/ 2415206 w 2652368"/>
                <a:gd name="connsiteY282" fmla="*/ 202342 h 333742"/>
                <a:gd name="connsiteX283" fmla="*/ 2262011 w 2652368"/>
                <a:gd name="connsiteY283" fmla="*/ 201060 h 333742"/>
                <a:gd name="connsiteX284" fmla="*/ 2238296 w 2652368"/>
                <a:gd name="connsiteY284" fmla="*/ 174780 h 333742"/>
                <a:gd name="connsiteX285" fmla="*/ 2185735 w 2652368"/>
                <a:gd name="connsiteY285" fmla="*/ 141449 h 333742"/>
                <a:gd name="connsiteX286" fmla="*/ 2138303 w 2652368"/>
                <a:gd name="connsiteY286" fmla="*/ 99144 h 333742"/>
                <a:gd name="connsiteX287" fmla="*/ 2041435 w 2652368"/>
                <a:gd name="connsiteY287" fmla="*/ 98984 h 333742"/>
                <a:gd name="connsiteX288" fmla="*/ 2099203 w 2652368"/>
                <a:gd name="connsiteY288" fmla="*/ 101067 h 333742"/>
                <a:gd name="connsiteX289" fmla="*/ 2128688 w 2652368"/>
                <a:gd name="connsiteY289" fmla="*/ 131835 h 333742"/>
                <a:gd name="connsiteX290" fmla="*/ 2122919 w 2652368"/>
                <a:gd name="connsiteY290" fmla="*/ 142090 h 333742"/>
                <a:gd name="connsiteX291" fmla="*/ 2008824 w 2652368"/>
                <a:gd name="connsiteY291" fmla="*/ 140808 h 333742"/>
                <a:gd name="connsiteX292" fmla="*/ 1977417 w 2652368"/>
                <a:gd name="connsiteY292" fmla="*/ 109400 h 333742"/>
                <a:gd name="connsiteX293" fmla="*/ 1983185 w 2652368"/>
                <a:gd name="connsiteY293" fmla="*/ 99785 h 333742"/>
                <a:gd name="connsiteX294" fmla="*/ 2041435 w 2652368"/>
                <a:gd name="connsiteY294" fmla="*/ 98984 h 333742"/>
                <a:gd name="connsiteX295" fmla="*/ 1892487 w 2652368"/>
                <a:gd name="connsiteY295" fmla="*/ 98984 h 333742"/>
                <a:gd name="connsiteX296" fmla="*/ 1949214 w 2652368"/>
                <a:gd name="connsiteY296" fmla="*/ 101067 h 333742"/>
                <a:gd name="connsiteX297" fmla="*/ 1979981 w 2652368"/>
                <a:gd name="connsiteY297" fmla="*/ 132476 h 333742"/>
                <a:gd name="connsiteX298" fmla="*/ 1971648 w 2652368"/>
                <a:gd name="connsiteY298" fmla="*/ 142090 h 333742"/>
                <a:gd name="connsiteX299" fmla="*/ 1860759 w 2652368"/>
                <a:gd name="connsiteY299" fmla="*/ 140808 h 333742"/>
                <a:gd name="connsiteX300" fmla="*/ 1828710 w 2652368"/>
                <a:gd name="connsiteY300" fmla="*/ 110041 h 333742"/>
                <a:gd name="connsiteX301" fmla="*/ 1835761 w 2652368"/>
                <a:gd name="connsiteY301" fmla="*/ 99785 h 333742"/>
                <a:gd name="connsiteX302" fmla="*/ 1892487 w 2652368"/>
                <a:gd name="connsiteY302" fmla="*/ 98984 h 333742"/>
                <a:gd name="connsiteX303" fmla="*/ 1744021 w 2652368"/>
                <a:gd name="connsiteY303" fmla="*/ 98343 h 333742"/>
                <a:gd name="connsiteX304" fmla="*/ 1799225 w 2652368"/>
                <a:gd name="connsiteY304" fmla="*/ 100426 h 333742"/>
                <a:gd name="connsiteX305" fmla="*/ 1828710 w 2652368"/>
                <a:gd name="connsiteY305" fmla="*/ 130553 h 333742"/>
                <a:gd name="connsiteX306" fmla="*/ 1822300 w 2652368"/>
                <a:gd name="connsiteY306" fmla="*/ 140809 h 333742"/>
                <a:gd name="connsiteX307" fmla="*/ 1703078 w 2652368"/>
                <a:gd name="connsiteY307" fmla="*/ 139527 h 333742"/>
                <a:gd name="connsiteX308" fmla="*/ 1681285 w 2652368"/>
                <a:gd name="connsiteY308" fmla="*/ 108118 h 333742"/>
                <a:gd name="connsiteX309" fmla="*/ 1688336 w 2652368"/>
                <a:gd name="connsiteY309" fmla="*/ 99144 h 333742"/>
                <a:gd name="connsiteX310" fmla="*/ 1744021 w 2652368"/>
                <a:gd name="connsiteY310" fmla="*/ 98343 h 333742"/>
                <a:gd name="connsiteX311" fmla="*/ 971723 w 2652368"/>
                <a:gd name="connsiteY311" fmla="*/ 97222 h 333742"/>
                <a:gd name="connsiteX312" fmla="*/ 1070432 w 2652368"/>
                <a:gd name="connsiteY312" fmla="*/ 97863 h 333742"/>
                <a:gd name="connsiteX313" fmla="*/ 1033897 w 2652368"/>
                <a:gd name="connsiteY313" fmla="*/ 142090 h 333742"/>
                <a:gd name="connsiteX314" fmla="*/ 935827 w 2652368"/>
                <a:gd name="connsiteY314" fmla="*/ 141449 h 333742"/>
                <a:gd name="connsiteX315" fmla="*/ 971723 w 2652368"/>
                <a:gd name="connsiteY315" fmla="*/ 97222 h 333742"/>
                <a:gd name="connsiteX316" fmla="*/ 819810 w 2652368"/>
                <a:gd name="connsiteY316" fmla="*/ 97222 h 333742"/>
                <a:gd name="connsiteX317" fmla="*/ 917880 w 2652368"/>
                <a:gd name="connsiteY317" fmla="*/ 97863 h 333742"/>
                <a:gd name="connsiteX318" fmla="*/ 884549 w 2652368"/>
                <a:gd name="connsiteY318" fmla="*/ 142090 h 333742"/>
                <a:gd name="connsiteX319" fmla="*/ 783916 w 2652368"/>
                <a:gd name="connsiteY319" fmla="*/ 141449 h 333742"/>
                <a:gd name="connsiteX320" fmla="*/ 819810 w 2652368"/>
                <a:gd name="connsiteY320" fmla="*/ 97222 h 333742"/>
                <a:gd name="connsiteX321" fmla="*/ 519191 w 2652368"/>
                <a:gd name="connsiteY321" fmla="*/ 96581 h 333742"/>
                <a:gd name="connsiteX322" fmla="*/ 619184 w 2652368"/>
                <a:gd name="connsiteY322" fmla="*/ 97221 h 333742"/>
                <a:gd name="connsiteX323" fmla="*/ 574956 w 2652368"/>
                <a:gd name="connsiteY323" fmla="*/ 142089 h 333742"/>
                <a:gd name="connsiteX324" fmla="*/ 474964 w 2652368"/>
                <a:gd name="connsiteY324" fmla="*/ 141449 h 333742"/>
                <a:gd name="connsiteX325" fmla="*/ 519191 w 2652368"/>
                <a:gd name="connsiteY325" fmla="*/ 96581 h 333742"/>
                <a:gd name="connsiteX326" fmla="*/ 670463 w 2652368"/>
                <a:gd name="connsiteY326" fmla="*/ 96580 h 333742"/>
                <a:gd name="connsiteX327" fmla="*/ 769814 w 2652368"/>
                <a:gd name="connsiteY327" fmla="*/ 97221 h 333742"/>
                <a:gd name="connsiteX328" fmla="*/ 726869 w 2652368"/>
                <a:gd name="connsiteY328" fmla="*/ 142089 h 333742"/>
                <a:gd name="connsiteX329" fmla="*/ 628799 w 2652368"/>
                <a:gd name="connsiteY329" fmla="*/ 141448 h 333742"/>
                <a:gd name="connsiteX330" fmla="*/ 670463 w 2652368"/>
                <a:gd name="connsiteY330" fmla="*/ 96580 h 333742"/>
                <a:gd name="connsiteX331" fmla="*/ 381621 w 2652368"/>
                <a:gd name="connsiteY331" fmla="*/ 95539 h 333742"/>
                <a:gd name="connsiteX332" fmla="*/ 467271 w 2652368"/>
                <a:gd name="connsiteY332" fmla="*/ 100426 h 333742"/>
                <a:gd name="connsiteX333" fmla="*/ 423044 w 2652368"/>
                <a:gd name="connsiteY333" fmla="*/ 141448 h 333742"/>
                <a:gd name="connsiteX334" fmla="*/ 146142 w 2652368"/>
                <a:gd name="connsiteY334" fmla="*/ 141448 h 333742"/>
                <a:gd name="connsiteX335" fmla="*/ 116657 w 2652368"/>
                <a:gd name="connsiteY335" fmla="*/ 138884 h 333742"/>
                <a:gd name="connsiteX336" fmla="*/ 168576 w 2652368"/>
                <a:gd name="connsiteY336" fmla="*/ 96580 h 333742"/>
                <a:gd name="connsiteX337" fmla="*/ 299336 w 2652368"/>
                <a:gd name="connsiteY337" fmla="*/ 97862 h 333742"/>
                <a:gd name="connsiteX338" fmla="*/ 330103 w 2652368"/>
                <a:gd name="connsiteY338" fmla="*/ 107477 h 333742"/>
                <a:gd name="connsiteX339" fmla="*/ 381621 w 2652368"/>
                <a:gd name="connsiteY339" fmla="*/ 95539 h 333742"/>
                <a:gd name="connsiteX340" fmla="*/ 1482582 w 2652368"/>
                <a:gd name="connsiteY340" fmla="*/ 48507 h 333742"/>
                <a:gd name="connsiteX341" fmla="*/ 1611418 w 2652368"/>
                <a:gd name="connsiteY341" fmla="*/ 48507 h 333742"/>
                <a:gd name="connsiteX342" fmla="*/ 1617187 w 2652368"/>
                <a:gd name="connsiteY342" fmla="*/ 83761 h 333742"/>
                <a:gd name="connsiteX343" fmla="*/ 1488992 w 2652368"/>
                <a:gd name="connsiteY343" fmla="*/ 83761 h 333742"/>
                <a:gd name="connsiteX344" fmla="*/ 1482582 w 2652368"/>
                <a:gd name="connsiteY344" fmla="*/ 48507 h 333742"/>
                <a:gd name="connsiteX345" fmla="*/ 2407114 w 2652368"/>
                <a:gd name="connsiteY345" fmla="*/ 47705 h 333742"/>
                <a:gd name="connsiteX346" fmla="*/ 2463279 w 2652368"/>
                <a:gd name="connsiteY346" fmla="*/ 49788 h 333742"/>
                <a:gd name="connsiteX347" fmla="*/ 2501097 w 2652368"/>
                <a:gd name="connsiteY347" fmla="*/ 86325 h 333742"/>
                <a:gd name="connsiteX348" fmla="*/ 2379311 w 2652368"/>
                <a:gd name="connsiteY348" fmla="*/ 85043 h 333742"/>
                <a:gd name="connsiteX349" fmla="*/ 2345980 w 2652368"/>
                <a:gd name="connsiteY349" fmla="*/ 58121 h 333742"/>
                <a:gd name="connsiteX350" fmla="*/ 2350467 w 2652368"/>
                <a:gd name="connsiteY350" fmla="*/ 48506 h 333742"/>
                <a:gd name="connsiteX351" fmla="*/ 2407114 w 2652368"/>
                <a:gd name="connsiteY351" fmla="*/ 47705 h 333742"/>
                <a:gd name="connsiteX352" fmla="*/ 1830873 w 2652368"/>
                <a:gd name="connsiteY352" fmla="*/ 47306 h 333742"/>
                <a:gd name="connsiteX353" fmla="*/ 1887039 w 2652368"/>
                <a:gd name="connsiteY353" fmla="*/ 49148 h 333742"/>
                <a:gd name="connsiteX354" fmla="*/ 1912037 w 2652368"/>
                <a:gd name="connsiteY354" fmla="*/ 77993 h 333742"/>
                <a:gd name="connsiteX355" fmla="*/ 1906268 w 2652368"/>
                <a:gd name="connsiteY355" fmla="*/ 85685 h 333742"/>
                <a:gd name="connsiteX356" fmla="*/ 1794738 w 2652368"/>
                <a:gd name="connsiteY356" fmla="*/ 84403 h 333742"/>
                <a:gd name="connsiteX357" fmla="*/ 1768458 w 2652368"/>
                <a:gd name="connsiteY357" fmla="*/ 57481 h 333742"/>
                <a:gd name="connsiteX358" fmla="*/ 1774226 w 2652368"/>
                <a:gd name="connsiteY358" fmla="*/ 47866 h 333742"/>
                <a:gd name="connsiteX359" fmla="*/ 1830873 w 2652368"/>
                <a:gd name="connsiteY359" fmla="*/ 47306 h 333742"/>
                <a:gd name="connsiteX360" fmla="*/ 1972851 w 2652368"/>
                <a:gd name="connsiteY360" fmla="*/ 46665 h 333742"/>
                <a:gd name="connsiteX361" fmla="*/ 2029336 w 2652368"/>
                <a:gd name="connsiteY361" fmla="*/ 48507 h 333742"/>
                <a:gd name="connsiteX362" fmla="*/ 2057539 w 2652368"/>
                <a:gd name="connsiteY362" fmla="*/ 75429 h 333742"/>
                <a:gd name="connsiteX363" fmla="*/ 2053053 w 2652368"/>
                <a:gd name="connsiteY363" fmla="*/ 85044 h 333742"/>
                <a:gd name="connsiteX364" fmla="*/ 1938318 w 2652368"/>
                <a:gd name="connsiteY364" fmla="*/ 83762 h 333742"/>
                <a:gd name="connsiteX365" fmla="*/ 1908192 w 2652368"/>
                <a:gd name="connsiteY365" fmla="*/ 47225 h 333742"/>
                <a:gd name="connsiteX366" fmla="*/ 1972851 w 2652368"/>
                <a:gd name="connsiteY366" fmla="*/ 46665 h 333742"/>
                <a:gd name="connsiteX367" fmla="*/ 1687695 w 2652368"/>
                <a:gd name="connsiteY367" fmla="*/ 46665 h 333742"/>
                <a:gd name="connsiteX368" fmla="*/ 1745383 w 2652368"/>
                <a:gd name="connsiteY368" fmla="*/ 48507 h 333742"/>
                <a:gd name="connsiteX369" fmla="*/ 1766535 w 2652368"/>
                <a:gd name="connsiteY369" fmla="*/ 77352 h 333742"/>
                <a:gd name="connsiteX370" fmla="*/ 1759484 w 2652368"/>
                <a:gd name="connsiteY370" fmla="*/ 85684 h 333742"/>
                <a:gd name="connsiteX371" fmla="*/ 1652441 w 2652368"/>
                <a:gd name="connsiteY371" fmla="*/ 84402 h 333742"/>
                <a:gd name="connsiteX372" fmla="*/ 1623597 w 2652368"/>
                <a:gd name="connsiteY372" fmla="*/ 59404 h 333742"/>
                <a:gd name="connsiteX373" fmla="*/ 1630007 w 2652368"/>
                <a:gd name="connsiteY373" fmla="*/ 47225 h 333742"/>
                <a:gd name="connsiteX374" fmla="*/ 1687695 w 2652368"/>
                <a:gd name="connsiteY374" fmla="*/ 46665 h 333742"/>
                <a:gd name="connsiteX375" fmla="*/ 2062666 w 2652368"/>
                <a:gd name="connsiteY375" fmla="*/ 46584 h 333742"/>
                <a:gd name="connsiteX376" fmla="*/ 2205605 w 2652368"/>
                <a:gd name="connsiteY376" fmla="*/ 46584 h 333742"/>
                <a:gd name="connsiteX377" fmla="*/ 2298547 w 2652368"/>
                <a:gd name="connsiteY377" fmla="*/ 46584 h 333742"/>
                <a:gd name="connsiteX378" fmla="*/ 2346620 w 2652368"/>
                <a:gd name="connsiteY378" fmla="*/ 85683 h 333742"/>
                <a:gd name="connsiteX379" fmla="*/ 2090229 w 2652368"/>
                <a:gd name="connsiteY379" fmla="*/ 84402 h 333742"/>
                <a:gd name="connsiteX380" fmla="*/ 2056898 w 2652368"/>
                <a:gd name="connsiteY380" fmla="*/ 56840 h 333742"/>
                <a:gd name="connsiteX381" fmla="*/ 2062666 w 2652368"/>
                <a:gd name="connsiteY381" fmla="*/ 46584 h 333742"/>
                <a:gd name="connsiteX382" fmla="*/ 1367205 w 2652368"/>
                <a:gd name="connsiteY382" fmla="*/ 45303 h 333742"/>
                <a:gd name="connsiteX383" fmla="*/ 1440278 w 2652368"/>
                <a:gd name="connsiteY383" fmla="*/ 45303 h 333742"/>
                <a:gd name="connsiteX384" fmla="*/ 1467840 w 2652368"/>
                <a:gd name="connsiteY384" fmla="*/ 83121 h 333742"/>
                <a:gd name="connsiteX385" fmla="*/ 1342849 w 2652368"/>
                <a:gd name="connsiteY385" fmla="*/ 83121 h 333742"/>
                <a:gd name="connsiteX386" fmla="*/ 1367205 w 2652368"/>
                <a:gd name="connsiteY386" fmla="*/ 45303 h 333742"/>
                <a:gd name="connsiteX387" fmla="*/ 1223627 w 2652368"/>
                <a:gd name="connsiteY387" fmla="*/ 44021 h 333742"/>
                <a:gd name="connsiteX388" fmla="*/ 1293493 w 2652368"/>
                <a:gd name="connsiteY388" fmla="*/ 45302 h 333742"/>
                <a:gd name="connsiteX389" fmla="*/ 1320414 w 2652368"/>
                <a:gd name="connsiteY389" fmla="*/ 83761 h 333742"/>
                <a:gd name="connsiteX390" fmla="*/ 1195423 w 2652368"/>
                <a:gd name="connsiteY390" fmla="*/ 83761 h 333742"/>
                <a:gd name="connsiteX391" fmla="*/ 1223627 w 2652368"/>
                <a:gd name="connsiteY391" fmla="*/ 44021 h 333742"/>
                <a:gd name="connsiteX392" fmla="*/ 919162 w 2652368"/>
                <a:gd name="connsiteY392" fmla="*/ 44020 h 333742"/>
                <a:gd name="connsiteX393" fmla="*/ 1028129 w 2652368"/>
                <a:gd name="connsiteY393" fmla="*/ 44020 h 333742"/>
                <a:gd name="connsiteX394" fmla="*/ 995439 w 2652368"/>
                <a:gd name="connsiteY394" fmla="*/ 85684 h 333742"/>
                <a:gd name="connsiteX395" fmla="*/ 900574 w 2652368"/>
                <a:gd name="connsiteY395" fmla="*/ 85043 h 333742"/>
                <a:gd name="connsiteX396" fmla="*/ 919162 w 2652368"/>
                <a:gd name="connsiteY396" fmla="*/ 44020 h 333742"/>
                <a:gd name="connsiteX397" fmla="*/ 1076842 w 2652368"/>
                <a:gd name="connsiteY397" fmla="*/ 43380 h 333742"/>
                <a:gd name="connsiteX398" fmla="*/ 1175553 w 2652368"/>
                <a:gd name="connsiteY398" fmla="*/ 43380 h 333742"/>
                <a:gd name="connsiteX399" fmla="*/ 1175553 w 2652368"/>
                <a:gd name="connsiteY399" fmla="*/ 82479 h 333742"/>
                <a:gd name="connsiteX400" fmla="*/ 1047998 w 2652368"/>
                <a:gd name="connsiteY400" fmla="*/ 82479 h 333742"/>
                <a:gd name="connsiteX401" fmla="*/ 1076842 w 2652368"/>
                <a:gd name="connsiteY401" fmla="*/ 43380 h 333742"/>
                <a:gd name="connsiteX402" fmla="*/ 643541 w 2652368"/>
                <a:gd name="connsiteY402" fmla="*/ 42739 h 333742"/>
                <a:gd name="connsiteX403" fmla="*/ 737765 w 2652368"/>
                <a:gd name="connsiteY403" fmla="*/ 43380 h 333742"/>
                <a:gd name="connsiteX404" fmla="*/ 698665 w 2652368"/>
                <a:gd name="connsiteY404" fmla="*/ 85685 h 333742"/>
                <a:gd name="connsiteX405" fmla="*/ 601237 w 2652368"/>
                <a:gd name="connsiteY405" fmla="*/ 85044 h 333742"/>
                <a:gd name="connsiteX406" fmla="*/ 643541 w 2652368"/>
                <a:gd name="connsiteY406" fmla="*/ 42739 h 333742"/>
                <a:gd name="connsiteX407" fmla="*/ 783915 w 2652368"/>
                <a:gd name="connsiteY407" fmla="*/ 42738 h 333742"/>
                <a:gd name="connsiteX408" fmla="*/ 883268 w 2652368"/>
                <a:gd name="connsiteY408" fmla="*/ 43379 h 333742"/>
                <a:gd name="connsiteX409" fmla="*/ 847373 w 2652368"/>
                <a:gd name="connsiteY409" fmla="*/ 85684 h 333742"/>
                <a:gd name="connsiteX410" fmla="*/ 751226 w 2652368"/>
                <a:gd name="connsiteY410" fmla="*/ 85043 h 333742"/>
                <a:gd name="connsiteX411" fmla="*/ 783915 w 2652368"/>
                <a:gd name="connsiteY411" fmla="*/ 42738 h 333742"/>
                <a:gd name="connsiteX412" fmla="*/ 496757 w 2652368"/>
                <a:gd name="connsiteY412" fmla="*/ 42097 h 333742"/>
                <a:gd name="connsiteX413" fmla="*/ 592262 w 2652368"/>
                <a:gd name="connsiteY413" fmla="*/ 42739 h 333742"/>
                <a:gd name="connsiteX414" fmla="*/ 547394 w 2652368"/>
                <a:gd name="connsiteY414" fmla="*/ 85044 h 333742"/>
                <a:gd name="connsiteX415" fmla="*/ 451889 w 2652368"/>
                <a:gd name="connsiteY415" fmla="*/ 84402 h 333742"/>
                <a:gd name="connsiteX416" fmla="*/ 496757 w 2652368"/>
                <a:gd name="connsiteY416" fmla="*/ 42097 h 333742"/>
                <a:gd name="connsiteX417" fmla="*/ 352537 w 2652368"/>
                <a:gd name="connsiteY417" fmla="*/ 42097 h 333742"/>
                <a:gd name="connsiteX418" fmla="*/ 444837 w 2652368"/>
                <a:gd name="connsiteY418" fmla="*/ 42738 h 333742"/>
                <a:gd name="connsiteX419" fmla="*/ 401252 w 2652368"/>
                <a:gd name="connsiteY419" fmla="*/ 85684 h 333742"/>
                <a:gd name="connsiteX420" fmla="*/ 301900 w 2652368"/>
                <a:gd name="connsiteY420" fmla="*/ 85043 h 333742"/>
                <a:gd name="connsiteX421" fmla="*/ 352537 w 2652368"/>
                <a:gd name="connsiteY421" fmla="*/ 42097 h 333742"/>
                <a:gd name="connsiteX422" fmla="*/ 229870 w 2652368"/>
                <a:gd name="connsiteY422" fmla="*/ 39344 h 333742"/>
                <a:gd name="connsiteX423" fmla="*/ 296772 w 2652368"/>
                <a:gd name="connsiteY423" fmla="*/ 45303 h 333742"/>
                <a:gd name="connsiteX424" fmla="*/ 253186 w 2652368"/>
                <a:gd name="connsiteY424" fmla="*/ 85684 h 333742"/>
                <a:gd name="connsiteX425" fmla="*/ 151270 w 2652368"/>
                <a:gd name="connsiteY425" fmla="*/ 85043 h 333742"/>
                <a:gd name="connsiteX426" fmla="*/ 229870 w 2652368"/>
                <a:gd name="connsiteY426" fmla="*/ 39344 h 333742"/>
                <a:gd name="connsiteX427" fmla="*/ 1149914 w 2652368"/>
                <a:gd name="connsiteY427" fmla="*/ 5561 h 333742"/>
                <a:gd name="connsiteX428" fmla="*/ 1242856 w 2652368"/>
                <a:gd name="connsiteY428" fmla="*/ 5561 h 333742"/>
                <a:gd name="connsiteX429" fmla="*/ 1253753 w 2652368"/>
                <a:gd name="connsiteY429" fmla="*/ 17099 h 333742"/>
                <a:gd name="connsiteX430" fmla="*/ 1242856 w 2652368"/>
                <a:gd name="connsiteY430" fmla="*/ 31841 h 333742"/>
                <a:gd name="connsiteX431" fmla="*/ 1194783 w 2652368"/>
                <a:gd name="connsiteY431" fmla="*/ 32482 h 333742"/>
                <a:gd name="connsiteX432" fmla="*/ 1149914 w 2652368"/>
                <a:gd name="connsiteY432" fmla="*/ 31841 h 333742"/>
                <a:gd name="connsiteX433" fmla="*/ 1137095 w 2652368"/>
                <a:gd name="connsiteY433" fmla="*/ 19022 h 333742"/>
                <a:gd name="connsiteX434" fmla="*/ 1149914 w 2652368"/>
                <a:gd name="connsiteY434" fmla="*/ 5561 h 333742"/>
                <a:gd name="connsiteX435" fmla="*/ 2398300 w 2652368"/>
                <a:gd name="connsiteY435" fmla="*/ 5401 h 333742"/>
                <a:gd name="connsiteX436" fmla="*/ 2461356 w 2652368"/>
                <a:gd name="connsiteY436" fmla="*/ 26714 h 333742"/>
                <a:gd name="connsiteX437" fmla="*/ 2331878 w 2652368"/>
                <a:gd name="connsiteY437" fmla="*/ 6202 h 333742"/>
                <a:gd name="connsiteX438" fmla="*/ 2398300 w 2652368"/>
                <a:gd name="connsiteY438" fmla="*/ 5401 h 333742"/>
                <a:gd name="connsiteX439" fmla="*/ 2240910 w 2652368"/>
                <a:gd name="connsiteY439" fmla="*/ 4950 h 333742"/>
                <a:gd name="connsiteX440" fmla="*/ 2324828 w 2652368"/>
                <a:gd name="connsiteY440" fmla="*/ 35687 h 333742"/>
                <a:gd name="connsiteX441" fmla="*/ 2193427 w 2652368"/>
                <a:gd name="connsiteY441" fmla="*/ 12612 h 333742"/>
                <a:gd name="connsiteX442" fmla="*/ 2240910 w 2652368"/>
                <a:gd name="connsiteY442" fmla="*/ 4950 h 333742"/>
                <a:gd name="connsiteX443" fmla="*/ 1557576 w 2652368"/>
                <a:gd name="connsiteY443" fmla="*/ 4921 h 333742"/>
                <a:gd name="connsiteX444" fmla="*/ 1637699 w 2652368"/>
                <a:gd name="connsiteY444" fmla="*/ 5562 h 333742"/>
                <a:gd name="connsiteX445" fmla="*/ 1661415 w 2652368"/>
                <a:gd name="connsiteY445" fmla="*/ 22868 h 333742"/>
                <a:gd name="connsiteX446" fmla="*/ 1655646 w 2652368"/>
                <a:gd name="connsiteY446" fmla="*/ 33124 h 333742"/>
                <a:gd name="connsiteX447" fmla="*/ 1557576 w 2652368"/>
                <a:gd name="connsiteY447" fmla="*/ 32483 h 333742"/>
                <a:gd name="connsiteX448" fmla="*/ 1538988 w 2652368"/>
                <a:gd name="connsiteY448" fmla="*/ 16459 h 333742"/>
                <a:gd name="connsiteX449" fmla="*/ 1557576 w 2652368"/>
                <a:gd name="connsiteY449" fmla="*/ 4921 h 333742"/>
                <a:gd name="connsiteX450" fmla="*/ 1421689 w 2652368"/>
                <a:gd name="connsiteY450" fmla="*/ 4921 h 333742"/>
                <a:gd name="connsiteX451" fmla="*/ 1505016 w 2652368"/>
                <a:gd name="connsiteY451" fmla="*/ 5562 h 333742"/>
                <a:gd name="connsiteX452" fmla="*/ 1526168 w 2652368"/>
                <a:gd name="connsiteY452" fmla="*/ 24150 h 333742"/>
                <a:gd name="connsiteX453" fmla="*/ 1520400 w 2652368"/>
                <a:gd name="connsiteY453" fmla="*/ 33124 h 333742"/>
                <a:gd name="connsiteX454" fmla="*/ 1421689 w 2652368"/>
                <a:gd name="connsiteY454" fmla="*/ 32483 h 333742"/>
                <a:gd name="connsiteX455" fmla="*/ 1405024 w 2652368"/>
                <a:gd name="connsiteY455" fmla="*/ 18381 h 333742"/>
                <a:gd name="connsiteX456" fmla="*/ 1421689 w 2652368"/>
                <a:gd name="connsiteY456" fmla="*/ 4921 h 333742"/>
                <a:gd name="connsiteX457" fmla="*/ 2020523 w 2652368"/>
                <a:gd name="connsiteY457" fmla="*/ 4920 h 333742"/>
                <a:gd name="connsiteX458" fmla="*/ 2058181 w 2652368"/>
                <a:gd name="connsiteY458" fmla="*/ 29277 h 333742"/>
                <a:gd name="connsiteX459" fmla="*/ 1937677 w 2652368"/>
                <a:gd name="connsiteY459" fmla="*/ 9407 h 333742"/>
                <a:gd name="connsiteX460" fmla="*/ 2020523 w 2652368"/>
                <a:gd name="connsiteY460" fmla="*/ 4920 h 333742"/>
                <a:gd name="connsiteX461" fmla="*/ 2107156 w 2652368"/>
                <a:gd name="connsiteY461" fmla="*/ 4429 h 333742"/>
                <a:gd name="connsiteX462" fmla="*/ 2192787 w 2652368"/>
                <a:gd name="connsiteY462" fmla="*/ 36970 h 333742"/>
                <a:gd name="connsiteX463" fmla="*/ 2061386 w 2652368"/>
                <a:gd name="connsiteY463" fmla="*/ 13253 h 333742"/>
                <a:gd name="connsiteX464" fmla="*/ 2107156 w 2652368"/>
                <a:gd name="connsiteY464" fmla="*/ 4429 h 333742"/>
                <a:gd name="connsiteX465" fmla="*/ 888716 w 2652368"/>
                <a:gd name="connsiteY465" fmla="*/ 4359 h 333742"/>
                <a:gd name="connsiteX466" fmla="*/ 993516 w 2652368"/>
                <a:gd name="connsiteY466" fmla="*/ 5562 h 333742"/>
                <a:gd name="connsiteX467" fmla="*/ 968518 w 2652368"/>
                <a:gd name="connsiteY467" fmla="*/ 31201 h 333742"/>
                <a:gd name="connsiteX468" fmla="*/ 866602 w 2652368"/>
                <a:gd name="connsiteY468" fmla="*/ 32483 h 333742"/>
                <a:gd name="connsiteX469" fmla="*/ 888716 w 2652368"/>
                <a:gd name="connsiteY469" fmla="*/ 4359 h 333742"/>
                <a:gd name="connsiteX470" fmla="*/ 1331312 w 2652368"/>
                <a:gd name="connsiteY470" fmla="*/ 4279 h 333742"/>
                <a:gd name="connsiteX471" fmla="*/ 1372334 w 2652368"/>
                <a:gd name="connsiteY471" fmla="*/ 4920 h 333742"/>
                <a:gd name="connsiteX472" fmla="*/ 1389641 w 2652368"/>
                <a:gd name="connsiteY472" fmla="*/ 18381 h 333742"/>
                <a:gd name="connsiteX473" fmla="*/ 1373616 w 2652368"/>
                <a:gd name="connsiteY473" fmla="*/ 32483 h 333742"/>
                <a:gd name="connsiteX474" fmla="*/ 1287725 w 2652368"/>
                <a:gd name="connsiteY474" fmla="*/ 32483 h 333742"/>
                <a:gd name="connsiteX475" fmla="*/ 1270419 w 2652368"/>
                <a:gd name="connsiteY475" fmla="*/ 19022 h 333742"/>
                <a:gd name="connsiteX476" fmla="*/ 1289648 w 2652368"/>
                <a:gd name="connsiteY476" fmla="*/ 4920 h 333742"/>
                <a:gd name="connsiteX477" fmla="*/ 1331312 w 2652368"/>
                <a:gd name="connsiteY477" fmla="*/ 4279 h 333742"/>
                <a:gd name="connsiteX478" fmla="*/ 1759405 w 2652368"/>
                <a:gd name="connsiteY478" fmla="*/ 3799 h 333742"/>
                <a:gd name="connsiteX479" fmla="*/ 1790252 w 2652368"/>
                <a:gd name="connsiteY479" fmla="*/ 27996 h 333742"/>
                <a:gd name="connsiteX480" fmla="*/ 1674235 w 2652368"/>
                <a:gd name="connsiteY480" fmla="*/ 7485 h 333742"/>
                <a:gd name="connsiteX481" fmla="*/ 1759405 w 2652368"/>
                <a:gd name="connsiteY481" fmla="*/ 3799 h 333742"/>
                <a:gd name="connsiteX482" fmla="*/ 1117224 w 2652368"/>
                <a:gd name="connsiteY482" fmla="*/ 3638 h 333742"/>
                <a:gd name="connsiteX483" fmla="*/ 1124916 w 2652368"/>
                <a:gd name="connsiteY483" fmla="*/ 13253 h 333742"/>
                <a:gd name="connsiteX484" fmla="*/ 1105045 w 2652368"/>
                <a:gd name="connsiteY484" fmla="*/ 31201 h 333742"/>
                <a:gd name="connsiteX485" fmla="*/ 1003771 w 2652368"/>
                <a:gd name="connsiteY485" fmla="*/ 31842 h 333742"/>
                <a:gd name="connsiteX486" fmla="*/ 998643 w 2652368"/>
                <a:gd name="connsiteY486" fmla="*/ 20945 h 333742"/>
                <a:gd name="connsiteX487" fmla="*/ 1021718 w 2652368"/>
                <a:gd name="connsiteY487" fmla="*/ 4280 h 333742"/>
                <a:gd name="connsiteX488" fmla="*/ 1117224 w 2652368"/>
                <a:gd name="connsiteY488" fmla="*/ 3638 h 333742"/>
                <a:gd name="connsiteX489" fmla="*/ 1848320 w 2652368"/>
                <a:gd name="connsiteY489" fmla="*/ 2697 h 333742"/>
                <a:gd name="connsiteX490" fmla="*/ 1924216 w 2652368"/>
                <a:gd name="connsiteY490" fmla="*/ 29919 h 333742"/>
                <a:gd name="connsiteX491" fmla="*/ 1806917 w 2652368"/>
                <a:gd name="connsiteY491" fmla="*/ 10049 h 333742"/>
                <a:gd name="connsiteX492" fmla="*/ 1848320 w 2652368"/>
                <a:gd name="connsiteY492" fmla="*/ 2697 h 333742"/>
                <a:gd name="connsiteX493" fmla="*/ 360550 w 2652368"/>
                <a:gd name="connsiteY493" fmla="*/ 1876 h 333742"/>
                <a:gd name="connsiteX494" fmla="*/ 446120 w 2652368"/>
                <a:gd name="connsiteY494" fmla="*/ 6203 h 333742"/>
                <a:gd name="connsiteX495" fmla="*/ 323052 w 2652368"/>
                <a:gd name="connsiteY495" fmla="*/ 27355 h 333742"/>
                <a:gd name="connsiteX496" fmla="*/ 360550 w 2652368"/>
                <a:gd name="connsiteY496" fmla="*/ 1876 h 333742"/>
                <a:gd name="connsiteX497" fmla="*/ 716613 w 2652368"/>
                <a:gd name="connsiteY497" fmla="*/ 1716 h 333742"/>
                <a:gd name="connsiteX498" fmla="*/ 595468 w 2652368"/>
                <a:gd name="connsiteY498" fmla="*/ 23509 h 333742"/>
                <a:gd name="connsiteX499" fmla="*/ 716613 w 2652368"/>
                <a:gd name="connsiteY499" fmla="*/ 1716 h 333742"/>
                <a:gd name="connsiteX500" fmla="*/ 800382 w 2652368"/>
                <a:gd name="connsiteY500" fmla="*/ 1645 h 333742"/>
                <a:gd name="connsiteX501" fmla="*/ 859552 w 2652368"/>
                <a:gd name="connsiteY501" fmla="*/ 6843 h 333742"/>
                <a:gd name="connsiteX502" fmla="*/ 833913 w 2652368"/>
                <a:gd name="connsiteY502" fmla="*/ 30559 h 333742"/>
                <a:gd name="connsiteX503" fmla="*/ 730074 w 2652368"/>
                <a:gd name="connsiteY503" fmla="*/ 31841 h 333742"/>
                <a:gd name="connsiteX504" fmla="*/ 800382 w 2652368"/>
                <a:gd name="connsiteY504" fmla="*/ 1645 h 333742"/>
                <a:gd name="connsiteX505" fmla="*/ 529888 w 2652368"/>
                <a:gd name="connsiteY505" fmla="*/ 603 h 333742"/>
                <a:gd name="connsiteX506" fmla="*/ 581367 w 2652368"/>
                <a:gd name="connsiteY506" fmla="*/ 6202 h 333742"/>
                <a:gd name="connsiteX507" fmla="*/ 459581 w 2652368"/>
                <a:gd name="connsiteY507" fmla="*/ 28637 h 333742"/>
                <a:gd name="connsiteX508" fmla="*/ 529888 w 2652368"/>
                <a:gd name="connsiteY508" fmla="*/ 603 h 333742"/>
                <a:gd name="connsiteX509" fmla="*/ 310875 w 2652368"/>
                <a:gd name="connsiteY509" fmla="*/ 434 h 333742"/>
                <a:gd name="connsiteX510" fmla="*/ 179474 w 2652368"/>
                <a:gd name="connsiteY510" fmla="*/ 24151 h 333742"/>
                <a:gd name="connsiteX511" fmla="*/ 310875 w 2652368"/>
                <a:gd name="connsiteY511" fmla="*/ 434 h 33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</a:cxnLst>
              <a:rect l="l" t="t" r="r" b="b"/>
              <a:pathLst>
                <a:path w="2652368" h="333742">
                  <a:moveTo>
                    <a:pt x="2048566" y="278539"/>
                  </a:moveTo>
                  <a:cubicBezTo>
                    <a:pt x="2074846" y="278458"/>
                    <a:pt x="2101126" y="278939"/>
                    <a:pt x="2127406" y="281182"/>
                  </a:cubicBezTo>
                  <a:cubicBezTo>
                    <a:pt x="2140226" y="282464"/>
                    <a:pt x="2150481" y="307463"/>
                    <a:pt x="2162660" y="321564"/>
                  </a:cubicBezTo>
                  <a:cubicBezTo>
                    <a:pt x="2160096" y="324128"/>
                    <a:pt x="2158173" y="327333"/>
                    <a:pt x="2156250" y="331178"/>
                  </a:cubicBezTo>
                  <a:cubicBezTo>
                    <a:pt x="2102408" y="331178"/>
                    <a:pt x="2049207" y="333742"/>
                    <a:pt x="1996006" y="329256"/>
                  </a:cubicBezTo>
                  <a:cubicBezTo>
                    <a:pt x="1983827" y="327974"/>
                    <a:pt x="1974213" y="301694"/>
                    <a:pt x="1963316" y="286951"/>
                  </a:cubicBezTo>
                  <a:cubicBezTo>
                    <a:pt x="1965239" y="284388"/>
                    <a:pt x="1967803" y="281824"/>
                    <a:pt x="1969726" y="279260"/>
                  </a:cubicBezTo>
                  <a:cubicBezTo>
                    <a:pt x="1996006" y="279260"/>
                    <a:pt x="2022286" y="278619"/>
                    <a:pt x="2048566" y="278539"/>
                  </a:cubicBezTo>
                  <a:close/>
                  <a:moveTo>
                    <a:pt x="517269" y="277977"/>
                  </a:moveTo>
                  <a:cubicBezTo>
                    <a:pt x="552523" y="277977"/>
                    <a:pt x="587136" y="277977"/>
                    <a:pt x="622390" y="277977"/>
                  </a:cubicBezTo>
                  <a:cubicBezTo>
                    <a:pt x="615980" y="331178"/>
                    <a:pt x="614057" y="333101"/>
                    <a:pt x="565984" y="333101"/>
                  </a:cubicBezTo>
                  <a:cubicBezTo>
                    <a:pt x="532012" y="333101"/>
                    <a:pt x="498039" y="333101"/>
                    <a:pt x="461504" y="333101"/>
                  </a:cubicBezTo>
                  <a:cubicBezTo>
                    <a:pt x="469837" y="279900"/>
                    <a:pt x="472400" y="277977"/>
                    <a:pt x="517269" y="277977"/>
                  </a:cubicBezTo>
                  <a:close/>
                  <a:moveTo>
                    <a:pt x="353819" y="277977"/>
                  </a:moveTo>
                  <a:cubicBezTo>
                    <a:pt x="388433" y="277336"/>
                    <a:pt x="421764" y="277977"/>
                    <a:pt x="458299" y="277977"/>
                  </a:cubicBezTo>
                  <a:cubicBezTo>
                    <a:pt x="443556" y="333742"/>
                    <a:pt x="443556" y="333742"/>
                    <a:pt x="393560" y="333742"/>
                  </a:cubicBezTo>
                  <a:cubicBezTo>
                    <a:pt x="360229" y="333742"/>
                    <a:pt x="326258" y="333742"/>
                    <a:pt x="291645" y="333742"/>
                  </a:cubicBezTo>
                  <a:cubicBezTo>
                    <a:pt x="303183" y="281182"/>
                    <a:pt x="306388" y="278618"/>
                    <a:pt x="353819" y="277977"/>
                  </a:cubicBezTo>
                  <a:close/>
                  <a:moveTo>
                    <a:pt x="1709408" y="277898"/>
                  </a:moveTo>
                  <a:cubicBezTo>
                    <a:pt x="1732884" y="277817"/>
                    <a:pt x="1754998" y="278298"/>
                    <a:pt x="1776791" y="280541"/>
                  </a:cubicBezTo>
                  <a:cubicBezTo>
                    <a:pt x="1787046" y="281823"/>
                    <a:pt x="1794738" y="306822"/>
                    <a:pt x="1803712" y="320282"/>
                  </a:cubicBezTo>
                  <a:cubicBezTo>
                    <a:pt x="1801148" y="324128"/>
                    <a:pt x="1798584" y="327973"/>
                    <a:pt x="1796661" y="331819"/>
                  </a:cubicBezTo>
                  <a:cubicBezTo>
                    <a:pt x="1752434" y="331819"/>
                    <a:pt x="1708206" y="334383"/>
                    <a:pt x="1663979" y="329897"/>
                  </a:cubicBezTo>
                  <a:cubicBezTo>
                    <a:pt x="1653723" y="328615"/>
                    <a:pt x="1646672" y="302334"/>
                    <a:pt x="1633853" y="278619"/>
                  </a:cubicBezTo>
                  <a:cubicBezTo>
                    <a:pt x="1661095" y="278619"/>
                    <a:pt x="1685933" y="277978"/>
                    <a:pt x="1709408" y="277898"/>
                  </a:cubicBezTo>
                  <a:close/>
                  <a:moveTo>
                    <a:pt x="2225797" y="277657"/>
                  </a:moveTo>
                  <a:cubicBezTo>
                    <a:pt x="2247751" y="277497"/>
                    <a:pt x="2269704" y="277977"/>
                    <a:pt x="2291497" y="280541"/>
                  </a:cubicBezTo>
                  <a:cubicBezTo>
                    <a:pt x="2304317" y="281823"/>
                    <a:pt x="2314572" y="306821"/>
                    <a:pt x="2325469" y="320923"/>
                  </a:cubicBezTo>
                  <a:cubicBezTo>
                    <a:pt x="2323546" y="324127"/>
                    <a:pt x="2321623" y="327333"/>
                    <a:pt x="2319700" y="330537"/>
                  </a:cubicBezTo>
                  <a:cubicBezTo>
                    <a:pt x="2277395" y="330537"/>
                    <a:pt x="2234450" y="334383"/>
                    <a:pt x="2193427" y="328615"/>
                  </a:cubicBezTo>
                  <a:cubicBezTo>
                    <a:pt x="2178685" y="326691"/>
                    <a:pt x="2167148" y="302334"/>
                    <a:pt x="2153687" y="288874"/>
                  </a:cubicBezTo>
                  <a:cubicBezTo>
                    <a:pt x="2155609" y="285669"/>
                    <a:pt x="2158174" y="282464"/>
                    <a:pt x="2160097" y="278618"/>
                  </a:cubicBezTo>
                  <a:cubicBezTo>
                    <a:pt x="2181890" y="278618"/>
                    <a:pt x="2203843" y="277817"/>
                    <a:pt x="2225797" y="277657"/>
                  </a:cubicBezTo>
                  <a:close/>
                  <a:moveTo>
                    <a:pt x="2545325" y="277416"/>
                  </a:moveTo>
                  <a:cubicBezTo>
                    <a:pt x="2567439" y="277176"/>
                    <a:pt x="2588271" y="277657"/>
                    <a:pt x="2608782" y="280541"/>
                  </a:cubicBezTo>
                  <a:cubicBezTo>
                    <a:pt x="2624806" y="282464"/>
                    <a:pt x="2637626" y="306180"/>
                    <a:pt x="2652368" y="320282"/>
                  </a:cubicBezTo>
                  <a:cubicBezTo>
                    <a:pt x="2651086" y="322846"/>
                    <a:pt x="2649804" y="326050"/>
                    <a:pt x="2647881" y="328614"/>
                  </a:cubicBezTo>
                  <a:cubicBezTo>
                    <a:pt x="2602372" y="328614"/>
                    <a:pt x="2556221" y="331819"/>
                    <a:pt x="2511353" y="326691"/>
                  </a:cubicBezTo>
                  <a:cubicBezTo>
                    <a:pt x="2499815" y="324768"/>
                    <a:pt x="2490201" y="299129"/>
                    <a:pt x="2474176" y="278618"/>
                  </a:cubicBezTo>
                  <a:cubicBezTo>
                    <a:pt x="2499815" y="278618"/>
                    <a:pt x="2523211" y="277656"/>
                    <a:pt x="2545325" y="277416"/>
                  </a:cubicBezTo>
                  <a:close/>
                  <a:moveTo>
                    <a:pt x="686487" y="277336"/>
                  </a:moveTo>
                  <a:cubicBezTo>
                    <a:pt x="720459" y="277336"/>
                    <a:pt x="753790" y="277336"/>
                    <a:pt x="787762" y="277336"/>
                  </a:cubicBezTo>
                  <a:cubicBezTo>
                    <a:pt x="785839" y="331178"/>
                    <a:pt x="783275" y="333101"/>
                    <a:pt x="735202" y="333101"/>
                  </a:cubicBezTo>
                  <a:cubicBezTo>
                    <a:pt x="699948" y="333101"/>
                    <a:pt x="665335" y="333101"/>
                    <a:pt x="627517" y="333101"/>
                  </a:cubicBezTo>
                  <a:cubicBezTo>
                    <a:pt x="640978" y="277978"/>
                    <a:pt x="640978" y="277978"/>
                    <a:pt x="686487" y="277336"/>
                  </a:cubicBezTo>
                  <a:close/>
                  <a:moveTo>
                    <a:pt x="69226" y="277336"/>
                  </a:moveTo>
                  <a:cubicBezTo>
                    <a:pt x="142938" y="277336"/>
                    <a:pt x="216009" y="277336"/>
                    <a:pt x="290363" y="277336"/>
                  </a:cubicBezTo>
                  <a:cubicBezTo>
                    <a:pt x="279466" y="328614"/>
                    <a:pt x="274979" y="333101"/>
                    <a:pt x="230111" y="333101"/>
                  </a:cubicBezTo>
                  <a:cubicBezTo>
                    <a:pt x="164090" y="333101"/>
                    <a:pt x="97429" y="333101"/>
                    <a:pt x="31408" y="333101"/>
                  </a:cubicBezTo>
                  <a:cubicBezTo>
                    <a:pt x="21153" y="333101"/>
                    <a:pt x="10896" y="332460"/>
                    <a:pt x="0" y="331819"/>
                  </a:cubicBezTo>
                  <a:cubicBezTo>
                    <a:pt x="16665" y="281182"/>
                    <a:pt x="21153" y="277336"/>
                    <a:pt x="69226" y="277336"/>
                  </a:cubicBezTo>
                  <a:close/>
                  <a:moveTo>
                    <a:pt x="1870534" y="277016"/>
                  </a:moveTo>
                  <a:cubicBezTo>
                    <a:pt x="1893128" y="276855"/>
                    <a:pt x="1914280" y="277336"/>
                    <a:pt x="1935112" y="279900"/>
                  </a:cubicBezTo>
                  <a:cubicBezTo>
                    <a:pt x="1947932" y="281823"/>
                    <a:pt x="1957546" y="306821"/>
                    <a:pt x="1969084" y="320922"/>
                  </a:cubicBezTo>
                  <a:cubicBezTo>
                    <a:pt x="1967161" y="324128"/>
                    <a:pt x="1965238" y="327332"/>
                    <a:pt x="1963315" y="329896"/>
                  </a:cubicBezTo>
                  <a:cubicBezTo>
                    <a:pt x="1917806" y="329896"/>
                    <a:pt x="1872297" y="332460"/>
                    <a:pt x="1827428" y="327974"/>
                  </a:cubicBezTo>
                  <a:cubicBezTo>
                    <a:pt x="1817172" y="326692"/>
                    <a:pt x="1810121" y="299771"/>
                    <a:pt x="1797302" y="277977"/>
                  </a:cubicBezTo>
                  <a:cubicBezTo>
                    <a:pt x="1823903" y="277977"/>
                    <a:pt x="1847939" y="277176"/>
                    <a:pt x="1870534" y="277016"/>
                  </a:cubicBezTo>
                  <a:close/>
                  <a:moveTo>
                    <a:pt x="2384278" y="276775"/>
                  </a:moveTo>
                  <a:cubicBezTo>
                    <a:pt x="2404468" y="276535"/>
                    <a:pt x="2424499" y="277016"/>
                    <a:pt x="2444048" y="279900"/>
                  </a:cubicBezTo>
                  <a:cubicBezTo>
                    <a:pt x="2460714" y="282463"/>
                    <a:pt x="2474816" y="305539"/>
                    <a:pt x="2490200" y="318999"/>
                  </a:cubicBezTo>
                  <a:cubicBezTo>
                    <a:pt x="2488276" y="322205"/>
                    <a:pt x="2486354" y="325409"/>
                    <a:pt x="2484430" y="329255"/>
                  </a:cubicBezTo>
                  <a:cubicBezTo>
                    <a:pt x="2439562" y="329255"/>
                    <a:pt x="2394693" y="332460"/>
                    <a:pt x="2349825" y="327332"/>
                  </a:cubicBezTo>
                  <a:cubicBezTo>
                    <a:pt x="2337647" y="326050"/>
                    <a:pt x="2327391" y="301052"/>
                    <a:pt x="2316494" y="286310"/>
                  </a:cubicBezTo>
                  <a:cubicBezTo>
                    <a:pt x="2319699" y="283105"/>
                    <a:pt x="2321622" y="280541"/>
                    <a:pt x="2323545" y="277977"/>
                  </a:cubicBezTo>
                  <a:cubicBezTo>
                    <a:pt x="2343736" y="277977"/>
                    <a:pt x="2364087" y="277015"/>
                    <a:pt x="2384278" y="276775"/>
                  </a:cubicBezTo>
                  <a:close/>
                  <a:moveTo>
                    <a:pt x="848655" y="276695"/>
                  </a:moveTo>
                  <a:cubicBezTo>
                    <a:pt x="1095432" y="276695"/>
                    <a:pt x="1342208" y="276695"/>
                    <a:pt x="1588985" y="277337"/>
                  </a:cubicBezTo>
                  <a:cubicBezTo>
                    <a:pt x="1630649" y="277337"/>
                    <a:pt x="1633213" y="280541"/>
                    <a:pt x="1630007" y="329897"/>
                  </a:cubicBezTo>
                  <a:cubicBezTo>
                    <a:pt x="1353105" y="329897"/>
                    <a:pt x="1076843" y="329897"/>
                    <a:pt x="799941" y="329897"/>
                  </a:cubicBezTo>
                  <a:cubicBezTo>
                    <a:pt x="801223" y="279900"/>
                    <a:pt x="803146" y="276695"/>
                    <a:pt x="848655" y="276695"/>
                  </a:cubicBezTo>
                  <a:close/>
                  <a:moveTo>
                    <a:pt x="1376820" y="216444"/>
                  </a:moveTo>
                  <a:cubicBezTo>
                    <a:pt x="1430662" y="216444"/>
                    <a:pt x="1476172" y="216444"/>
                    <a:pt x="1522963" y="216444"/>
                  </a:cubicBezTo>
                  <a:cubicBezTo>
                    <a:pt x="1525527" y="230546"/>
                    <a:pt x="1527450" y="244006"/>
                    <a:pt x="1530655" y="263235"/>
                  </a:cubicBezTo>
                  <a:cubicBezTo>
                    <a:pt x="1483864" y="263235"/>
                    <a:pt x="1439636" y="265158"/>
                    <a:pt x="1396049" y="261312"/>
                  </a:cubicBezTo>
                  <a:cubicBezTo>
                    <a:pt x="1389639" y="260671"/>
                    <a:pt x="1384512" y="235673"/>
                    <a:pt x="1376820" y="216444"/>
                  </a:cubicBezTo>
                  <a:close/>
                  <a:moveTo>
                    <a:pt x="1768377" y="215322"/>
                  </a:moveTo>
                  <a:cubicBezTo>
                    <a:pt x="1790732" y="215322"/>
                    <a:pt x="1813006" y="215803"/>
                    <a:pt x="1835119" y="217726"/>
                  </a:cubicBezTo>
                  <a:cubicBezTo>
                    <a:pt x="1842170" y="218367"/>
                    <a:pt x="1847298" y="243365"/>
                    <a:pt x="1856913" y="263876"/>
                  </a:cubicBezTo>
                  <a:cubicBezTo>
                    <a:pt x="1807557" y="263876"/>
                    <a:pt x="1767817" y="266440"/>
                    <a:pt x="1728717" y="261953"/>
                  </a:cubicBezTo>
                  <a:cubicBezTo>
                    <a:pt x="1716538" y="260671"/>
                    <a:pt x="1706283" y="239519"/>
                    <a:pt x="1694745" y="227982"/>
                  </a:cubicBezTo>
                  <a:cubicBezTo>
                    <a:pt x="1696668" y="224136"/>
                    <a:pt x="1699232" y="219649"/>
                    <a:pt x="1701155" y="215803"/>
                  </a:cubicBezTo>
                  <a:cubicBezTo>
                    <a:pt x="1723589" y="215803"/>
                    <a:pt x="1746023" y="215322"/>
                    <a:pt x="1768377" y="215322"/>
                  </a:cubicBezTo>
                  <a:close/>
                  <a:moveTo>
                    <a:pt x="2508708" y="214841"/>
                  </a:moveTo>
                  <a:cubicBezTo>
                    <a:pt x="2529620" y="214681"/>
                    <a:pt x="2550452" y="215162"/>
                    <a:pt x="2570963" y="217726"/>
                  </a:cubicBezTo>
                  <a:cubicBezTo>
                    <a:pt x="2585064" y="219648"/>
                    <a:pt x="2596602" y="241441"/>
                    <a:pt x="2610063" y="254261"/>
                  </a:cubicBezTo>
                  <a:cubicBezTo>
                    <a:pt x="2607498" y="256825"/>
                    <a:pt x="2605575" y="260670"/>
                    <a:pt x="2604293" y="263875"/>
                  </a:cubicBezTo>
                  <a:cubicBezTo>
                    <a:pt x="2563271" y="263875"/>
                    <a:pt x="2521608" y="267080"/>
                    <a:pt x="2481867" y="261952"/>
                  </a:cubicBezTo>
                  <a:cubicBezTo>
                    <a:pt x="2467124" y="260029"/>
                    <a:pt x="2454946" y="237595"/>
                    <a:pt x="2441485" y="224776"/>
                  </a:cubicBezTo>
                  <a:cubicBezTo>
                    <a:pt x="2442767" y="221571"/>
                    <a:pt x="2444690" y="218366"/>
                    <a:pt x="2445972" y="215802"/>
                  </a:cubicBezTo>
                  <a:cubicBezTo>
                    <a:pt x="2466804" y="215802"/>
                    <a:pt x="2487796" y="215001"/>
                    <a:pt x="2508708" y="214841"/>
                  </a:cubicBezTo>
                  <a:close/>
                  <a:moveTo>
                    <a:pt x="1545398" y="214521"/>
                  </a:moveTo>
                  <a:cubicBezTo>
                    <a:pt x="1585779" y="214521"/>
                    <a:pt x="1626161" y="213239"/>
                    <a:pt x="1666542" y="215161"/>
                  </a:cubicBezTo>
                  <a:cubicBezTo>
                    <a:pt x="1696027" y="216444"/>
                    <a:pt x="1685772" y="242083"/>
                    <a:pt x="1690900" y="263875"/>
                  </a:cubicBezTo>
                  <a:cubicBezTo>
                    <a:pt x="1646031" y="263875"/>
                    <a:pt x="1603727" y="266439"/>
                    <a:pt x="1562063" y="261953"/>
                  </a:cubicBezTo>
                  <a:cubicBezTo>
                    <a:pt x="1552449" y="260671"/>
                    <a:pt x="1544756" y="236955"/>
                    <a:pt x="1536424" y="223494"/>
                  </a:cubicBezTo>
                  <a:cubicBezTo>
                    <a:pt x="1539629" y="220290"/>
                    <a:pt x="1542834" y="217726"/>
                    <a:pt x="1545398" y="214521"/>
                  </a:cubicBezTo>
                  <a:close/>
                  <a:moveTo>
                    <a:pt x="2351028" y="214200"/>
                  </a:moveTo>
                  <a:cubicBezTo>
                    <a:pt x="2371459" y="214040"/>
                    <a:pt x="2391810" y="214521"/>
                    <a:pt x="2412001" y="217085"/>
                  </a:cubicBezTo>
                  <a:cubicBezTo>
                    <a:pt x="2426103" y="219007"/>
                    <a:pt x="2437000" y="241441"/>
                    <a:pt x="2449178" y="254260"/>
                  </a:cubicBezTo>
                  <a:cubicBezTo>
                    <a:pt x="2447255" y="256824"/>
                    <a:pt x="2445332" y="260029"/>
                    <a:pt x="2443409" y="263875"/>
                  </a:cubicBezTo>
                  <a:cubicBezTo>
                    <a:pt x="2403027" y="263875"/>
                    <a:pt x="2362646" y="267080"/>
                    <a:pt x="2322905" y="261953"/>
                  </a:cubicBezTo>
                  <a:cubicBezTo>
                    <a:pt x="2308803" y="260029"/>
                    <a:pt x="2296624" y="238236"/>
                    <a:pt x="2283805" y="226058"/>
                  </a:cubicBezTo>
                  <a:cubicBezTo>
                    <a:pt x="2285728" y="222212"/>
                    <a:pt x="2287651" y="219007"/>
                    <a:pt x="2289574" y="215161"/>
                  </a:cubicBezTo>
                  <a:cubicBezTo>
                    <a:pt x="2310085" y="215161"/>
                    <a:pt x="2330597" y="214360"/>
                    <a:pt x="2351028" y="214200"/>
                  </a:cubicBezTo>
                  <a:close/>
                  <a:moveTo>
                    <a:pt x="2136460" y="214040"/>
                  </a:moveTo>
                  <a:cubicBezTo>
                    <a:pt x="2174999" y="214040"/>
                    <a:pt x="2213297" y="214521"/>
                    <a:pt x="2251756" y="216444"/>
                  </a:cubicBezTo>
                  <a:cubicBezTo>
                    <a:pt x="2265216" y="217085"/>
                    <a:pt x="2278036" y="240160"/>
                    <a:pt x="2290855" y="252979"/>
                  </a:cubicBezTo>
                  <a:cubicBezTo>
                    <a:pt x="2288933" y="256825"/>
                    <a:pt x="2287010" y="260671"/>
                    <a:pt x="2285087" y="263876"/>
                  </a:cubicBezTo>
                  <a:cubicBezTo>
                    <a:pt x="2258166" y="263876"/>
                    <a:pt x="2231245" y="263876"/>
                    <a:pt x="2203682" y="263876"/>
                  </a:cubicBezTo>
                  <a:cubicBezTo>
                    <a:pt x="2158814" y="263876"/>
                    <a:pt x="2113945" y="263876"/>
                    <a:pt x="2069718" y="263876"/>
                  </a:cubicBezTo>
                  <a:cubicBezTo>
                    <a:pt x="2028696" y="263876"/>
                    <a:pt x="2027414" y="263235"/>
                    <a:pt x="2019722" y="214521"/>
                  </a:cubicBezTo>
                  <a:cubicBezTo>
                    <a:pt x="2059142" y="214521"/>
                    <a:pt x="2097921" y="214040"/>
                    <a:pt x="2136460" y="214040"/>
                  </a:cubicBezTo>
                  <a:close/>
                  <a:moveTo>
                    <a:pt x="1288205" y="214040"/>
                  </a:moveTo>
                  <a:cubicBezTo>
                    <a:pt x="1310159" y="214040"/>
                    <a:pt x="1331631" y="214521"/>
                    <a:pt x="1353104" y="216444"/>
                  </a:cubicBezTo>
                  <a:cubicBezTo>
                    <a:pt x="1360796" y="217726"/>
                    <a:pt x="1365283" y="242723"/>
                    <a:pt x="1374898" y="263876"/>
                  </a:cubicBezTo>
                  <a:cubicBezTo>
                    <a:pt x="1321055" y="263876"/>
                    <a:pt x="1280033" y="265798"/>
                    <a:pt x="1238369" y="263235"/>
                  </a:cubicBezTo>
                  <a:cubicBezTo>
                    <a:pt x="1203115" y="261312"/>
                    <a:pt x="1226831" y="235032"/>
                    <a:pt x="1220421" y="214521"/>
                  </a:cubicBezTo>
                  <a:cubicBezTo>
                    <a:pt x="1243817" y="214521"/>
                    <a:pt x="1266252" y="214040"/>
                    <a:pt x="1288205" y="214040"/>
                  </a:cubicBezTo>
                  <a:close/>
                  <a:moveTo>
                    <a:pt x="1100560" y="213880"/>
                  </a:moveTo>
                  <a:cubicBezTo>
                    <a:pt x="1133890" y="213880"/>
                    <a:pt x="1167862" y="213880"/>
                    <a:pt x="1200551" y="213880"/>
                  </a:cubicBezTo>
                  <a:cubicBezTo>
                    <a:pt x="1208884" y="262594"/>
                    <a:pt x="1208243" y="264517"/>
                    <a:pt x="1164657" y="264517"/>
                  </a:cubicBezTo>
                  <a:cubicBezTo>
                    <a:pt x="1130044" y="264517"/>
                    <a:pt x="1095431" y="264517"/>
                    <a:pt x="1060818" y="264517"/>
                  </a:cubicBezTo>
                  <a:cubicBezTo>
                    <a:pt x="1056973" y="215803"/>
                    <a:pt x="1058254" y="214522"/>
                    <a:pt x="1100560" y="213880"/>
                  </a:cubicBezTo>
                  <a:close/>
                  <a:moveTo>
                    <a:pt x="937110" y="213880"/>
                  </a:moveTo>
                  <a:cubicBezTo>
                    <a:pt x="971081" y="213880"/>
                    <a:pt x="1005053" y="213880"/>
                    <a:pt x="1040948" y="213880"/>
                  </a:cubicBezTo>
                  <a:cubicBezTo>
                    <a:pt x="1044794" y="263235"/>
                    <a:pt x="1044153" y="263876"/>
                    <a:pt x="1000567" y="263876"/>
                  </a:cubicBezTo>
                  <a:cubicBezTo>
                    <a:pt x="966595" y="263876"/>
                    <a:pt x="932623" y="263876"/>
                    <a:pt x="899292" y="263876"/>
                  </a:cubicBezTo>
                  <a:cubicBezTo>
                    <a:pt x="893523" y="218367"/>
                    <a:pt x="896728" y="213880"/>
                    <a:pt x="937110" y="213880"/>
                  </a:cubicBezTo>
                  <a:close/>
                  <a:moveTo>
                    <a:pt x="778146" y="213880"/>
                  </a:moveTo>
                  <a:cubicBezTo>
                    <a:pt x="812119" y="213880"/>
                    <a:pt x="845449" y="213880"/>
                    <a:pt x="878780" y="213880"/>
                  </a:cubicBezTo>
                  <a:cubicBezTo>
                    <a:pt x="884549" y="258748"/>
                    <a:pt x="880703" y="263876"/>
                    <a:pt x="840322" y="263876"/>
                  </a:cubicBezTo>
                  <a:cubicBezTo>
                    <a:pt x="804427" y="263876"/>
                    <a:pt x="769173" y="263876"/>
                    <a:pt x="733278" y="263876"/>
                  </a:cubicBezTo>
                  <a:cubicBezTo>
                    <a:pt x="736483" y="215803"/>
                    <a:pt x="737765" y="213880"/>
                    <a:pt x="778146" y="213880"/>
                  </a:cubicBezTo>
                  <a:close/>
                  <a:moveTo>
                    <a:pt x="616620" y="213880"/>
                  </a:moveTo>
                  <a:cubicBezTo>
                    <a:pt x="650592" y="213880"/>
                    <a:pt x="684564" y="213880"/>
                    <a:pt x="721099" y="213880"/>
                  </a:cubicBezTo>
                  <a:cubicBezTo>
                    <a:pt x="716613" y="263235"/>
                    <a:pt x="715972" y="263876"/>
                    <a:pt x="674308" y="263876"/>
                  </a:cubicBezTo>
                  <a:cubicBezTo>
                    <a:pt x="639695" y="263876"/>
                    <a:pt x="604442" y="263876"/>
                    <a:pt x="569188" y="263876"/>
                  </a:cubicBezTo>
                  <a:cubicBezTo>
                    <a:pt x="572393" y="217085"/>
                    <a:pt x="575598" y="213880"/>
                    <a:pt x="616620" y="213880"/>
                  </a:cubicBezTo>
                  <a:close/>
                  <a:moveTo>
                    <a:pt x="455094" y="213880"/>
                  </a:moveTo>
                  <a:cubicBezTo>
                    <a:pt x="489707" y="213880"/>
                    <a:pt x="524961" y="213880"/>
                    <a:pt x="560215" y="213880"/>
                  </a:cubicBezTo>
                  <a:cubicBezTo>
                    <a:pt x="552523" y="263235"/>
                    <a:pt x="551241" y="263876"/>
                    <a:pt x="508936" y="263876"/>
                  </a:cubicBezTo>
                  <a:cubicBezTo>
                    <a:pt x="473682" y="263876"/>
                    <a:pt x="439070" y="263876"/>
                    <a:pt x="403816" y="263876"/>
                  </a:cubicBezTo>
                  <a:cubicBezTo>
                    <a:pt x="410867" y="217726"/>
                    <a:pt x="414712" y="213880"/>
                    <a:pt x="455094" y="213880"/>
                  </a:cubicBezTo>
                  <a:close/>
                  <a:moveTo>
                    <a:pt x="1923254" y="213559"/>
                  </a:moveTo>
                  <a:cubicBezTo>
                    <a:pt x="1943926" y="213398"/>
                    <a:pt x="1964598" y="213879"/>
                    <a:pt x="1985109" y="216443"/>
                  </a:cubicBezTo>
                  <a:cubicBezTo>
                    <a:pt x="1997288" y="217725"/>
                    <a:pt x="2006902" y="241441"/>
                    <a:pt x="2017799" y="254261"/>
                  </a:cubicBezTo>
                  <a:cubicBezTo>
                    <a:pt x="2015235" y="257465"/>
                    <a:pt x="2012030" y="260671"/>
                    <a:pt x="2009466" y="263875"/>
                  </a:cubicBezTo>
                  <a:cubicBezTo>
                    <a:pt x="1969085" y="263875"/>
                    <a:pt x="1928062" y="267080"/>
                    <a:pt x="1888321" y="261953"/>
                  </a:cubicBezTo>
                  <a:cubicBezTo>
                    <a:pt x="1875502" y="260029"/>
                    <a:pt x="1865246" y="236954"/>
                    <a:pt x="1854349" y="223494"/>
                  </a:cubicBezTo>
                  <a:cubicBezTo>
                    <a:pt x="1856913" y="220289"/>
                    <a:pt x="1859477" y="217084"/>
                    <a:pt x="1861400" y="214520"/>
                  </a:cubicBezTo>
                  <a:cubicBezTo>
                    <a:pt x="1881911" y="214520"/>
                    <a:pt x="1902583" y="213719"/>
                    <a:pt x="1923254" y="213559"/>
                  </a:cubicBezTo>
                  <a:close/>
                  <a:moveTo>
                    <a:pt x="292926" y="212598"/>
                  </a:moveTo>
                  <a:cubicBezTo>
                    <a:pt x="327539" y="215803"/>
                    <a:pt x="362793" y="213239"/>
                    <a:pt x="398047" y="213239"/>
                  </a:cubicBezTo>
                  <a:cubicBezTo>
                    <a:pt x="387791" y="261953"/>
                    <a:pt x="385869" y="263235"/>
                    <a:pt x="342282" y="263876"/>
                  </a:cubicBezTo>
                  <a:cubicBezTo>
                    <a:pt x="308951" y="263876"/>
                    <a:pt x="274979" y="263876"/>
                    <a:pt x="236520" y="263876"/>
                  </a:cubicBezTo>
                  <a:cubicBezTo>
                    <a:pt x="244212" y="229263"/>
                    <a:pt x="257031" y="210034"/>
                    <a:pt x="292926" y="212598"/>
                  </a:cubicBezTo>
                  <a:close/>
                  <a:moveTo>
                    <a:pt x="109606" y="212597"/>
                  </a:moveTo>
                  <a:cubicBezTo>
                    <a:pt x="150629" y="215803"/>
                    <a:pt x="192292" y="213239"/>
                    <a:pt x="233956" y="213239"/>
                  </a:cubicBezTo>
                  <a:cubicBezTo>
                    <a:pt x="226264" y="257466"/>
                    <a:pt x="219854" y="263235"/>
                    <a:pt x="179473" y="263235"/>
                  </a:cubicBezTo>
                  <a:cubicBezTo>
                    <a:pt x="133964" y="263875"/>
                    <a:pt x="88455" y="263875"/>
                    <a:pt x="40381" y="263875"/>
                  </a:cubicBezTo>
                  <a:cubicBezTo>
                    <a:pt x="51277" y="223494"/>
                    <a:pt x="73070" y="210033"/>
                    <a:pt x="109606" y="212597"/>
                  </a:cubicBezTo>
                  <a:close/>
                  <a:moveTo>
                    <a:pt x="1309518" y="157473"/>
                  </a:moveTo>
                  <a:cubicBezTo>
                    <a:pt x="1354386" y="157473"/>
                    <a:pt x="1397973" y="157473"/>
                    <a:pt x="1444123" y="157473"/>
                  </a:cubicBezTo>
                  <a:cubicBezTo>
                    <a:pt x="1446046" y="169652"/>
                    <a:pt x="1447969" y="180549"/>
                    <a:pt x="1450533" y="196574"/>
                  </a:cubicBezTo>
                  <a:cubicBezTo>
                    <a:pt x="1403742" y="196574"/>
                    <a:pt x="1358232" y="196574"/>
                    <a:pt x="1309518" y="196574"/>
                  </a:cubicBezTo>
                  <a:cubicBezTo>
                    <a:pt x="1309518" y="183754"/>
                    <a:pt x="1309518" y="172857"/>
                    <a:pt x="1309518" y="157473"/>
                  </a:cubicBezTo>
                  <a:close/>
                  <a:moveTo>
                    <a:pt x="2473775" y="156753"/>
                  </a:moveTo>
                  <a:cubicBezTo>
                    <a:pt x="2494527" y="156672"/>
                    <a:pt x="2515199" y="157153"/>
                    <a:pt x="2535710" y="159396"/>
                  </a:cubicBezTo>
                  <a:cubicBezTo>
                    <a:pt x="2547889" y="160678"/>
                    <a:pt x="2557503" y="181831"/>
                    <a:pt x="2573528" y="199779"/>
                  </a:cubicBezTo>
                  <a:cubicBezTo>
                    <a:pt x="2522890" y="199779"/>
                    <a:pt x="2481868" y="202343"/>
                    <a:pt x="2441486" y="198497"/>
                  </a:cubicBezTo>
                  <a:cubicBezTo>
                    <a:pt x="2429307" y="197215"/>
                    <a:pt x="2419051" y="177344"/>
                    <a:pt x="2408155" y="165806"/>
                  </a:cubicBezTo>
                  <a:cubicBezTo>
                    <a:pt x="2409437" y="163242"/>
                    <a:pt x="2410719" y="160038"/>
                    <a:pt x="2411360" y="157474"/>
                  </a:cubicBezTo>
                  <a:cubicBezTo>
                    <a:pt x="2432192" y="157474"/>
                    <a:pt x="2453024" y="156833"/>
                    <a:pt x="2473775" y="156753"/>
                  </a:cubicBezTo>
                  <a:close/>
                  <a:moveTo>
                    <a:pt x="1679283" y="156352"/>
                  </a:moveTo>
                  <a:cubicBezTo>
                    <a:pt x="1700194" y="156352"/>
                    <a:pt x="1721026" y="156833"/>
                    <a:pt x="1741538" y="158756"/>
                  </a:cubicBezTo>
                  <a:cubicBezTo>
                    <a:pt x="1750511" y="158756"/>
                    <a:pt x="1756921" y="181190"/>
                    <a:pt x="1767818" y="200420"/>
                  </a:cubicBezTo>
                  <a:cubicBezTo>
                    <a:pt x="1718462" y="200420"/>
                    <a:pt x="1678081" y="202343"/>
                    <a:pt x="1637699" y="199138"/>
                  </a:cubicBezTo>
                  <a:cubicBezTo>
                    <a:pt x="1627443" y="198497"/>
                    <a:pt x="1619111" y="177986"/>
                    <a:pt x="1610137" y="167088"/>
                  </a:cubicBezTo>
                  <a:cubicBezTo>
                    <a:pt x="1612059" y="163884"/>
                    <a:pt x="1614623" y="160679"/>
                    <a:pt x="1616547" y="156833"/>
                  </a:cubicBezTo>
                  <a:cubicBezTo>
                    <a:pt x="1637379" y="156833"/>
                    <a:pt x="1658371" y="156352"/>
                    <a:pt x="1679283" y="156352"/>
                  </a:cubicBezTo>
                  <a:close/>
                  <a:moveTo>
                    <a:pt x="1831836" y="156112"/>
                  </a:moveTo>
                  <a:cubicBezTo>
                    <a:pt x="1852267" y="156031"/>
                    <a:pt x="1872618" y="156512"/>
                    <a:pt x="1892808" y="158755"/>
                  </a:cubicBezTo>
                  <a:cubicBezTo>
                    <a:pt x="1902423" y="160037"/>
                    <a:pt x="1910115" y="181830"/>
                    <a:pt x="1919089" y="194009"/>
                  </a:cubicBezTo>
                  <a:cubicBezTo>
                    <a:pt x="1915243" y="195932"/>
                    <a:pt x="1912679" y="198496"/>
                    <a:pt x="1909474" y="201059"/>
                  </a:cubicBezTo>
                  <a:cubicBezTo>
                    <a:pt x="1876784" y="201059"/>
                    <a:pt x="1844095" y="201059"/>
                    <a:pt x="1811404" y="201059"/>
                  </a:cubicBezTo>
                  <a:cubicBezTo>
                    <a:pt x="1774868" y="201059"/>
                    <a:pt x="1774868" y="200419"/>
                    <a:pt x="1770382" y="156833"/>
                  </a:cubicBezTo>
                  <a:cubicBezTo>
                    <a:pt x="1790893" y="156833"/>
                    <a:pt x="1811404" y="156192"/>
                    <a:pt x="1831836" y="156112"/>
                  </a:cubicBezTo>
                  <a:close/>
                  <a:moveTo>
                    <a:pt x="1525127" y="154830"/>
                  </a:moveTo>
                  <a:cubicBezTo>
                    <a:pt x="1545238" y="154749"/>
                    <a:pt x="1565268" y="155230"/>
                    <a:pt x="1585139" y="157473"/>
                  </a:cubicBezTo>
                  <a:cubicBezTo>
                    <a:pt x="1594754" y="158115"/>
                    <a:pt x="1601804" y="179908"/>
                    <a:pt x="1610137" y="192086"/>
                  </a:cubicBezTo>
                  <a:cubicBezTo>
                    <a:pt x="1608214" y="194650"/>
                    <a:pt x="1605650" y="197855"/>
                    <a:pt x="1603727" y="200419"/>
                  </a:cubicBezTo>
                  <a:cubicBezTo>
                    <a:pt x="1562705" y="200419"/>
                    <a:pt x="1521041" y="202341"/>
                    <a:pt x="1480018" y="198495"/>
                  </a:cubicBezTo>
                  <a:cubicBezTo>
                    <a:pt x="1471686" y="197855"/>
                    <a:pt x="1464635" y="176062"/>
                    <a:pt x="1456943" y="163883"/>
                  </a:cubicBezTo>
                  <a:cubicBezTo>
                    <a:pt x="1459507" y="161319"/>
                    <a:pt x="1462071" y="158755"/>
                    <a:pt x="1464635" y="155551"/>
                  </a:cubicBezTo>
                  <a:cubicBezTo>
                    <a:pt x="1484826" y="155551"/>
                    <a:pt x="1505016" y="154910"/>
                    <a:pt x="1525127" y="154830"/>
                  </a:cubicBezTo>
                  <a:close/>
                  <a:moveTo>
                    <a:pt x="2131653" y="154509"/>
                  </a:moveTo>
                  <a:cubicBezTo>
                    <a:pt x="2151443" y="154268"/>
                    <a:pt x="2170031" y="154589"/>
                    <a:pt x="2188299" y="156832"/>
                  </a:cubicBezTo>
                  <a:cubicBezTo>
                    <a:pt x="2203042" y="158755"/>
                    <a:pt x="2215220" y="176062"/>
                    <a:pt x="2228681" y="186958"/>
                  </a:cubicBezTo>
                  <a:cubicBezTo>
                    <a:pt x="2226758" y="190804"/>
                    <a:pt x="2225476" y="194650"/>
                    <a:pt x="2223553" y="198496"/>
                  </a:cubicBezTo>
                  <a:cubicBezTo>
                    <a:pt x="2179967" y="198496"/>
                    <a:pt x="2136379" y="200419"/>
                    <a:pt x="2093434" y="196573"/>
                  </a:cubicBezTo>
                  <a:cubicBezTo>
                    <a:pt x="2085101" y="196573"/>
                    <a:pt x="2078691" y="174780"/>
                    <a:pt x="2067795" y="155550"/>
                  </a:cubicBezTo>
                  <a:cubicBezTo>
                    <a:pt x="2090870" y="155550"/>
                    <a:pt x="2111862" y="154749"/>
                    <a:pt x="2131653" y="154509"/>
                  </a:cubicBezTo>
                  <a:close/>
                  <a:moveTo>
                    <a:pt x="1981184" y="154509"/>
                  </a:moveTo>
                  <a:cubicBezTo>
                    <a:pt x="2000173" y="154268"/>
                    <a:pt x="2019082" y="154589"/>
                    <a:pt x="2037670" y="156832"/>
                  </a:cubicBezTo>
                  <a:cubicBezTo>
                    <a:pt x="2051130" y="158755"/>
                    <a:pt x="2062027" y="177984"/>
                    <a:pt x="2074206" y="189521"/>
                  </a:cubicBezTo>
                  <a:cubicBezTo>
                    <a:pt x="2072282" y="192727"/>
                    <a:pt x="2069719" y="196572"/>
                    <a:pt x="2067796" y="199777"/>
                  </a:cubicBezTo>
                  <a:cubicBezTo>
                    <a:pt x="2026773" y="199777"/>
                    <a:pt x="1985751" y="202341"/>
                    <a:pt x="1945369" y="197854"/>
                  </a:cubicBezTo>
                  <a:cubicBezTo>
                    <a:pt x="1934472" y="196572"/>
                    <a:pt x="1926140" y="176061"/>
                    <a:pt x="1916525" y="163883"/>
                  </a:cubicBezTo>
                  <a:cubicBezTo>
                    <a:pt x="1919730" y="161960"/>
                    <a:pt x="1922293" y="158755"/>
                    <a:pt x="1924217" y="155550"/>
                  </a:cubicBezTo>
                  <a:cubicBezTo>
                    <a:pt x="1943126" y="155550"/>
                    <a:pt x="1962195" y="154749"/>
                    <a:pt x="1981184" y="154509"/>
                  </a:cubicBezTo>
                  <a:close/>
                  <a:moveTo>
                    <a:pt x="1190296" y="154268"/>
                  </a:moveTo>
                  <a:cubicBezTo>
                    <a:pt x="1212731" y="154268"/>
                    <a:pt x="1235164" y="154268"/>
                    <a:pt x="1257599" y="154910"/>
                  </a:cubicBezTo>
                  <a:cubicBezTo>
                    <a:pt x="1296058" y="155550"/>
                    <a:pt x="1296698" y="156192"/>
                    <a:pt x="1289006" y="198496"/>
                  </a:cubicBezTo>
                  <a:cubicBezTo>
                    <a:pt x="1245420" y="198496"/>
                    <a:pt x="1201193" y="198496"/>
                    <a:pt x="1156965" y="198496"/>
                  </a:cubicBezTo>
                  <a:cubicBezTo>
                    <a:pt x="1149274" y="156832"/>
                    <a:pt x="1151197" y="154910"/>
                    <a:pt x="1190296" y="154268"/>
                  </a:cubicBezTo>
                  <a:close/>
                  <a:moveTo>
                    <a:pt x="1039666" y="152987"/>
                  </a:moveTo>
                  <a:cubicBezTo>
                    <a:pt x="1067227" y="152987"/>
                    <a:pt x="1094789" y="152345"/>
                    <a:pt x="1122351" y="154909"/>
                  </a:cubicBezTo>
                  <a:cubicBezTo>
                    <a:pt x="1128120" y="155550"/>
                    <a:pt x="1138375" y="169011"/>
                    <a:pt x="1137735" y="175420"/>
                  </a:cubicBezTo>
                  <a:cubicBezTo>
                    <a:pt x="1137093" y="184394"/>
                    <a:pt x="1128120" y="199137"/>
                    <a:pt x="1121710" y="199137"/>
                  </a:cubicBezTo>
                  <a:cubicBezTo>
                    <a:pt x="1080047" y="201059"/>
                    <a:pt x="1039024" y="200418"/>
                    <a:pt x="998002" y="200418"/>
                  </a:cubicBezTo>
                  <a:cubicBezTo>
                    <a:pt x="998643" y="154269"/>
                    <a:pt x="999284" y="152987"/>
                    <a:pt x="1039666" y="152987"/>
                  </a:cubicBezTo>
                  <a:close/>
                  <a:moveTo>
                    <a:pt x="879422" y="152987"/>
                  </a:moveTo>
                  <a:cubicBezTo>
                    <a:pt x="912752" y="152346"/>
                    <a:pt x="946724" y="152987"/>
                    <a:pt x="981978" y="152987"/>
                  </a:cubicBezTo>
                  <a:cubicBezTo>
                    <a:pt x="986464" y="188241"/>
                    <a:pt x="978132" y="203624"/>
                    <a:pt x="945442" y="201701"/>
                  </a:cubicBezTo>
                  <a:cubicBezTo>
                    <a:pt x="911470" y="199137"/>
                    <a:pt x="877498" y="201060"/>
                    <a:pt x="844168" y="201060"/>
                  </a:cubicBezTo>
                  <a:cubicBezTo>
                    <a:pt x="839040" y="160679"/>
                    <a:pt x="844168" y="153628"/>
                    <a:pt x="879422" y="152987"/>
                  </a:cubicBezTo>
                  <a:close/>
                  <a:moveTo>
                    <a:pt x="727509" y="152346"/>
                  </a:moveTo>
                  <a:cubicBezTo>
                    <a:pt x="760840" y="152346"/>
                    <a:pt x="794171" y="152988"/>
                    <a:pt x="828143" y="152988"/>
                  </a:cubicBezTo>
                  <a:cubicBezTo>
                    <a:pt x="830065" y="189523"/>
                    <a:pt x="819169" y="203624"/>
                    <a:pt x="786479" y="201060"/>
                  </a:cubicBezTo>
                  <a:cubicBezTo>
                    <a:pt x="752507" y="198496"/>
                    <a:pt x="718536" y="200419"/>
                    <a:pt x="684564" y="200419"/>
                  </a:cubicBezTo>
                  <a:cubicBezTo>
                    <a:pt x="686487" y="156833"/>
                    <a:pt x="689692" y="152988"/>
                    <a:pt x="727509" y="152346"/>
                  </a:cubicBezTo>
                  <a:close/>
                  <a:moveTo>
                    <a:pt x="136528" y="152346"/>
                  </a:moveTo>
                  <a:cubicBezTo>
                    <a:pt x="207677" y="153628"/>
                    <a:pt x="278826" y="152346"/>
                    <a:pt x="351896" y="152346"/>
                  </a:cubicBezTo>
                  <a:cubicBezTo>
                    <a:pt x="346128" y="190804"/>
                    <a:pt x="328181" y="201700"/>
                    <a:pt x="295491" y="201060"/>
                  </a:cubicBezTo>
                  <a:cubicBezTo>
                    <a:pt x="224342" y="198496"/>
                    <a:pt x="153194" y="200418"/>
                    <a:pt x="79481" y="200418"/>
                  </a:cubicBezTo>
                  <a:cubicBezTo>
                    <a:pt x="88455" y="169011"/>
                    <a:pt x="101916" y="151063"/>
                    <a:pt x="136528" y="152346"/>
                  </a:cubicBezTo>
                  <a:close/>
                  <a:moveTo>
                    <a:pt x="570471" y="151705"/>
                  </a:moveTo>
                  <a:cubicBezTo>
                    <a:pt x="605083" y="154269"/>
                    <a:pt x="639055" y="152346"/>
                    <a:pt x="673027" y="152346"/>
                  </a:cubicBezTo>
                  <a:cubicBezTo>
                    <a:pt x="673668" y="194009"/>
                    <a:pt x="655080" y="202983"/>
                    <a:pt x="623671" y="200419"/>
                  </a:cubicBezTo>
                  <a:cubicBezTo>
                    <a:pt x="590982" y="197855"/>
                    <a:pt x="558292" y="199778"/>
                    <a:pt x="523679" y="199778"/>
                  </a:cubicBezTo>
                  <a:cubicBezTo>
                    <a:pt x="525602" y="167088"/>
                    <a:pt x="537140" y="149782"/>
                    <a:pt x="570471" y="151705"/>
                  </a:cubicBezTo>
                  <a:close/>
                  <a:moveTo>
                    <a:pt x="415353" y="151704"/>
                  </a:moveTo>
                  <a:cubicBezTo>
                    <a:pt x="448684" y="153627"/>
                    <a:pt x="482656" y="152345"/>
                    <a:pt x="517910" y="152345"/>
                  </a:cubicBezTo>
                  <a:cubicBezTo>
                    <a:pt x="515987" y="188881"/>
                    <a:pt x="501886" y="203623"/>
                    <a:pt x="467913" y="201059"/>
                  </a:cubicBezTo>
                  <a:cubicBezTo>
                    <a:pt x="434583" y="197854"/>
                    <a:pt x="400611" y="200418"/>
                    <a:pt x="365357" y="200418"/>
                  </a:cubicBezTo>
                  <a:cubicBezTo>
                    <a:pt x="369843" y="165806"/>
                    <a:pt x="382663" y="150422"/>
                    <a:pt x="415353" y="151704"/>
                  </a:cubicBezTo>
                  <a:close/>
                  <a:moveTo>
                    <a:pt x="1239010" y="101067"/>
                  </a:moveTo>
                  <a:cubicBezTo>
                    <a:pt x="1281315" y="101067"/>
                    <a:pt x="1324261" y="101067"/>
                    <a:pt x="1370411" y="101067"/>
                  </a:cubicBezTo>
                  <a:cubicBezTo>
                    <a:pt x="1371052" y="115169"/>
                    <a:pt x="1371693" y="126065"/>
                    <a:pt x="1372334" y="139526"/>
                  </a:cubicBezTo>
                  <a:cubicBezTo>
                    <a:pt x="1326183" y="139526"/>
                    <a:pt x="1283878" y="139526"/>
                    <a:pt x="1239010" y="139526"/>
                  </a:cubicBezTo>
                  <a:cubicBezTo>
                    <a:pt x="1239010" y="126707"/>
                    <a:pt x="1239010" y="115169"/>
                    <a:pt x="1239010" y="101067"/>
                  </a:cubicBezTo>
                  <a:close/>
                  <a:moveTo>
                    <a:pt x="1088380" y="100426"/>
                  </a:moveTo>
                  <a:cubicBezTo>
                    <a:pt x="1133249" y="100426"/>
                    <a:pt x="1175553" y="100426"/>
                    <a:pt x="1220421" y="100426"/>
                  </a:cubicBezTo>
                  <a:cubicBezTo>
                    <a:pt x="1220421" y="113887"/>
                    <a:pt x="1220421" y="124784"/>
                    <a:pt x="1220421" y="138885"/>
                  </a:cubicBezTo>
                  <a:cubicBezTo>
                    <a:pt x="1175553" y="138885"/>
                    <a:pt x="1131967" y="138885"/>
                    <a:pt x="1083894" y="138885"/>
                  </a:cubicBezTo>
                  <a:cubicBezTo>
                    <a:pt x="1085816" y="125424"/>
                    <a:pt x="1087099" y="113887"/>
                    <a:pt x="1088380" y="100426"/>
                  </a:cubicBezTo>
                  <a:close/>
                  <a:moveTo>
                    <a:pt x="2437240" y="99385"/>
                  </a:moveTo>
                  <a:cubicBezTo>
                    <a:pt x="2456068" y="99144"/>
                    <a:pt x="2474817" y="99465"/>
                    <a:pt x="2493405" y="101708"/>
                  </a:cubicBezTo>
                  <a:cubicBezTo>
                    <a:pt x="2506866" y="103631"/>
                    <a:pt x="2518404" y="122860"/>
                    <a:pt x="2530582" y="133757"/>
                  </a:cubicBezTo>
                  <a:cubicBezTo>
                    <a:pt x="2529300" y="136963"/>
                    <a:pt x="2528018" y="139526"/>
                    <a:pt x="2526095" y="142090"/>
                  </a:cubicBezTo>
                  <a:cubicBezTo>
                    <a:pt x="2486995" y="142090"/>
                    <a:pt x="2447896" y="144654"/>
                    <a:pt x="2409437" y="140809"/>
                  </a:cubicBezTo>
                  <a:cubicBezTo>
                    <a:pt x="2397258" y="139526"/>
                    <a:pt x="2387002" y="120296"/>
                    <a:pt x="2376106" y="109400"/>
                  </a:cubicBezTo>
                  <a:cubicBezTo>
                    <a:pt x="2377388" y="106195"/>
                    <a:pt x="2379311" y="103631"/>
                    <a:pt x="2380593" y="100426"/>
                  </a:cubicBezTo>
                  <a:cubicBezTo>
                    <a:pt x="2399502" y="100426"/>
                    <a:pt x="2418411" y="99625"/>
                    <a:pt x="2437240" y="99385"/>
                  </a:cubicBezTo>
                  <a:close/>
                  <a:moveTo>
                    <a:pt x="1595314" y="99225"/>
                  </a:moveTo>
                  <a:cubicBezTo>
                    <a:pt x="1616226" y="99145"/>
                    <a:pt x="1635776" y="99465"/>
                    <a:pt x="1655005" y="101067"/>
                  </a:cubicBezTo>
                  <a:cubicBezTo>
                    <a:pt x="1663979" y="101709"/>
                    <a:pt x="1671029" y="122220"/>
                    <a:pt x="1678721" y="133116"/>
                  </a:cubicBezTo>
                  <a:cubicBezTo>
                    <a:pt x="1676798" y="136322"/>
                    <a:pt x="1674875" y="138886"/>
                    <a:pt x="1672952" y="141450"/>
                  </a:cubicBezTo>
                  <a:cubicBezTo>
                    <a:pt x="1633212" y="141450"/>
                    <a:pt x="1592830" y="143372"/>
                    <a:pt x="1553089" y="140168"/>
                  </a:cubicBezTo>
                  <a:cubicBezTo>
                    <a:pt x="1544757" y="139526"/>
                    <a:pt x="1538987" y="118374"/>
                    <a:pt x="1527450" y="99785"/>
                  </a:cubicBezTo>
                  <a:cubicBezTo>
                    <a:pt x="1552128" y="99785"/>
                    <a:pt x="1574402" y="99305"/>
                    <a:pt x="1595314" y="99225"/>
                  </a:cubicBezTo>
                  <a:close/>
                  <a:moveTo>
                    <a:pt x="1447969" y="99225"/>
                  </a:moveTo>
                  <a:cubicBezTo>
                    <a:pt x="1467839" y="99145"/>
                    <a:pt x="1487710" y="99465"/>
                    <a:pt x="1507580" y="101067"/>
                  </a:cubicBezTo>
                  <a:cubicBezTo>
                    <a:pt x="1515271" y="101709"/>
                    <a:pt x="1521040" y="122861"/>
                    <a:pt x="1532578" y="142090"/>
                  </a:cubicBezTo>
                  <a:cubicBezTo>
                    <a:pt x="1481941" y="142090"/>
                    <a:pt x="1442841" y="144013"/>
                    <a:pt x="1404382" y="140808"/>
                  </a:cubicBezTo>
                  <a:cubicBezTo>
                    <a:pt x="1396049" y="140168"/>
                    <a:pt x="1388999" y="120297"/>
                    <a:pt x="1381307" y="109400"/>
                  </a:cubicBezTo>
                  <a:cubicBezTo>
                    <a:pt x="1383871" y="106195"/>
                    <a:pt x="1385794" y="102991"/>
                    <a:pt x="1388358" y="99785"/>
                  </a:cubicBezTo>
                  <a:cubicBezTo>
                    <a:pt x="1408228" y="99785"/>
                    <a:pt x="1428098" y="99305"/>
                    <a:pt x="1447969" y="99225"/>
                  </a:cubicBezTo>
                  <a:close/>
                  <a:moveTo>
                    <a:pt x="2138303" y="99144"/>
                  </a:moveTo>
                  <a:cubicBezTo>
                    <a:pt x="2180607" y="99144"/>
                    <a:pt x="2222912" y="99144"/>
                    <a:pt x="2264575" y="99144"/>
                  </a:cubicBezTo>
                  <a:cubicBezTo>
                    <a:pt x="2362646" y="99144"/>
                    <a:pt x="2362646" y="99144"/>
                    <a:pt x="2408156" y="186318"/>
                  </a:cubicBezTo>
                  <a:cubicBezTo>
                    <a:pt x="2410078" y="190164"/>
                    <a:pt x="2412001" y="194009"/>
                    <a:pt x="2415206" y="202342"/>
                  </a:cubicBezTo>
                  <a:cubicBezTo>
                    <a:pt x="2361364" y="202342"/>
                    <a:pt x="2311367" y="203624"/>
                    <a:pt x="2262011" y="201060"/>
                  </a:cubicBezTo>
                  <a:cubicBezTo>
                    <a:pt x="2253679" y="200419"/>
                    <a:pt x="2242141" y="185677"/>
                    <a:pt x="2238296" y="174780"/>
                  </a:cubicBezTo>
                  <a:cubicBezTo>
                    <a:pt x="2228681" y="148499"/>
                    <a:pt x="2213297" y="137603"/>
                    <a:pt x="2185735" y="141449"/>
                  </a:cubicBezTo>
                  <a:cubicBezTo>
                    <a:pt x="2157532" y="145936"/>
                    <a:pt x="2141508" y="133116"/>
                    <a:pt x="2138303" y="99144"/>
                  </a:cubicBezTo>
                  <a:close/>
                  <a:moveTo>
                    <a:pt x="2041435" y="98984"/>
                  </a:moveTo>
                  <a:cubicBezTo>
                    <a:pt x="2060744" y="98824"/>
                    <a:pt x="2079973" y="99144"/>
                    <a:pt x="2099203" y="101067"/>
                  </a:cubicBezTo>
                  <a:cubicBezTo>
                    <a:pt x="2110100" y="102349"/>
                    <a:pt x="2119073" y="120938"/>
                    <a:pt x="2128688" y="131835"/>
                  </a:cubicBezTo>
                  <a:cubicBezTo>
                    <a:pt x="2126764" y="135680"/>
                    <a:pt x="2124842" y="138886"/>
                    <a:pt x="2122919" y="142090"/>
                  </a:cubicBezTo>
                  <a:cubicBezTo>
                    <a:pt x="2084461" y="142090"/>
                    <a:pt x="2046002" y="144654"/>
                    <a:pt x="2008824" y="140808"/>
                  </a:cubicBezTo>
                  <a:cubicBezTo>
                    <a:pt x="1997288" y="139526"/>
                    <a:pt x="1987673" y="120297"/>
                    <a:pt x="1977417" y="109400"/>
                  </a:cubicBezTo>
                  <a:cubicBezTo>
                    <a:pt x="1979339" y="106195"/>
                    <a:pt x="1981263" y="102991"/>
                    <a:pt x="1983185" y="99785"/>
                  </a:cubicBezTo>
                  <a:cubicBezTo>
                    <a:pt x="2002735" y="99785"/>
                    <a:pt x="2022125" y="99144"/>
                    <a:pt x="2041435" y="98984"/>
                  </a:cubicBezTo>
                  <a:close/>
                  <a:moveTo>
                    <a:pt x="1892487" y="98984"/>
                  </a:moveTo>
                  <a:cubicBezTo>
                    <a:pt x="1911396" y="98824"/>
                    <a:pt x="1930305" y="99144"/>
                    <a:pt x="1949214" y="101067"/>
                  </a:cubicBezTo>
                  <a:cubicBezTo>
                    <a:pt x="1960111" y="102349"/>
                    <a:pt x="1969725" y="121579"/>
                    <a:pt x="1979981" y="132476"/>
                  </a:cubicBezTo>
                  <a:cubicBezTo>
                    <a:pt x="1976776" y="135680"/>
                    <a:pt x="1974212" y="138886"/>
                    <a:pt x="1971648" y="142090"/>
                  </a:cubicBezTo>
                  <a:cubicBezTo>
                    <a:pt x="1934472" y="142090"/>
                    <a:pt x="1897295" y="144654"/>
                    <a:pt x="1860759" y="140808"/>
                  </a:cubicBezTo>
                  <a:cubicBezTo>
                    <a:pt x="1849221" y="139526"/>
                    <a:pt x="1838966" y="120938"/>
                    <a:pt x="1828710" y="110041"/>
                  </a:cubicBezTo>
                  <a:cubicBezTo>
                    <a:pt x="1831274" y="106837"/>
                    <a:pt x="1833197" y="102991"/>
                    <a:pt x="1835761" y="99785"/>
                  </a:cubicBezTo>
                  <a:cubicBezTo>
                    <a:pt x="1854670" y="99785"/>
                    <a:pt x="1873579" y="99144"/>
                    <a:pt x="1892487" y="98984"/>
                  </a:cubicBezTo>
                  <a:close/>
                  <a:moveTo>
                    <a:pt x="1744021" y="98343"/>
                  </a:moveTo>
                  <a:cubicBezTo>
                    <a:pt x="1762529" y="98183"/>
                    <a:pt x="1780957" y="98503"/>
                    <a:pt x="1799225" y="100426"/>
                  </a:cubicBezTo>
                  <a:cubicBezTo>
                    <a:pt x="1810122" y="101708"/>
                    <a:pt x="1819096" y="120297"/>
                    <a:pt x="1828710" y="130553"/>
                  </a:cubicBezTo>
                  <a:cubicBezTo>
                    <a:pt x="1826787" y="133757"/>
                    <a:pt x="1824223" y="137603"/>
                    <a:pt x="1822300" y="140809"/>
                  </a:cubicBezTo>
                  <a:cubicBezTo>
                    <a:pt x="1782559" y="140809"/>
                    <a:pt x="1742178" y="142731"/>
                    <a:pt x="1703078" y="139527"/>
                  </a:cubicBezTo>
                  <a:cubicBezTo>
                    <a:pt x="1694746" y="138885"/>
                    <a:pt x="1688336" y="119015"/>
                    <a:pt x="1681285" y="108118"/>
                  </a:cubicBezTo>
                  <a:cubicBezTo>
                    <a:pt x="1683849" y="105554"/>
                    <a:pt x="1686413" y="102350"/>
                    <a:pt x="1688336" y="99144"/>
                  </a:cubicBezTo>
                  <a:cubicBezTo>
                    <a:pt x="1706924" y="99144"/>
                    <a:pt x="1725513" y="98503"/>
                    <a:pt x="1744021" y="98343"/>
                  </a:cubicBezTo>
                  <a:close/>
                  <a:moveTo>
                    <a:pt x="971723" y="97222"/>
                  </a:moveTo>
                  <a:cubicBezTo>
                    <a:pt x="1004412" y="99145"/>
                    <a:pt x="1037101" y="97863"/>
                    <a:pt x="1070432" y="97863"/>
                  </a:cubicBezTo>
                  <a:cubicBezTo>
                    <a:pt x="1075560" y="130553"/>
                    <a:pt x="1065946" y="144013"/>
                    <a:pt x="1033897" y="142090"/>
                  </a:cubicBezTo>
                  <a:cubicBezTo>
                    <a:pt x="1001848" y="140167"/>
                    <a:pt x="969158" y="141449"/>
                    <a:pt x="935827" y="141449"/>
                  </a:cubicBezTo>
                  <a:cubicBezTo>
                    <a:pt x="930699" y="106196"/>
                    <a:pt x="942878" y="95299"/>
                    <a:pt x="971723" y="97222"/>
                  </a:cubicBezTo>
                  <a:close/>
                  <a:moveTo>
                    <a:pt x="819810" y="97222"/>
                  </a:moveTo>
                  <a:cubicBezTo>
                    <a:pt x="852500" y="99145"/>
                    <a:pt x="885190" y="97863"/>
                    <a:pt x="917880" y="97863"/>
                  </a:cubicBezTo>
                  <a:cubicBezTo>
                    <a:pt x="924930" y="130553"/>
                    <a:pt x="915316" y="143372"/>
                    <a:pt x="884549" y="142090"/>
                  </a:cubicBezTo>
                  <a:cubicBezTo>
                    <a:pt x="851218" y="140167"/>
                    <a:pt x="817246" y="141449"/>
                    <a:pt x="783916" y="141449"/>
                  </a:cubicBezTo>
                  <a:cubicBezTo>
                    <a:pt x="779429" y="108118"/>
                    <a:pt x="790325" y="95940"/>
                    <a:pt x="819810" y="97222"/>
                  </a:cubicBezTo>
                  <a:close/>
                  <a:moveTo>
                    <a:pt x="519191" y="96581"/>
                  </a:moveTo>
                  <a:cubicBezTo>
                    <a:pt x="551881" y="98503"/>
                    <a:pt x="584571" y="97221"/>
                    <a:pt x="619184" y="97221"/>
                  </a:cubicBezTo>
                  <a:cubicBezTo>
                    <a:pt x="618543" y="131834"/>
                    <a:pt x="604441" y="144013"/>
                    <a:pt x="574956" y="142089"/>
                  </a:cubicBezTo>
                  <a:cubicBezTo>
                    <a:pt x="542267" y="140167"/>
                    <a:pt x="509577" y="141449"/>
                    <a:pt x="474964" y="141449"/>
                  </a:cubicBezTo>
                  <a:cubicBezTo>
                    <a:pt x="476886" y="108759"/>
                    <a:pt x="489065" y="95299"/>
                    <a:pt x="519191" y="96581"/>
                  </a:cubicBezTo>
                  <a:close/>
                  <a:moveTo>
                    <a:pt x="670463" y="96580"/>
                  </a:moveTo>
                  <a:cubicBezTo>
                    <a:pt x="703152" y="98503"/>
                    <a:pt x="736483" y="97221"/>
                    <a:pt x="769814" y="97221"/>
                  </a:cubicBezTo>
                  <a:cubicBezTo>
                    <a:pt x="771096" y="133116"/>
                    <a:pt x="756353" y="144012"/>
                    <a:pt x="726869" y="142089"/>
                  </a:cubicBezTo>
                  <a:cubicBezTo>
                    <a:pt x="694820" y="140166"/>
                    <a:pt x="662130" y="141448"/>
                    <a:pt x="628799" y="141448"/>
                  </a:cubicBezTo>
                  <a:cubicBezTo>
                    <a:pt x="627517" y="106836"/>
                    <a:pt x="640336" y="95298"/>
                    <a:pt x="670463" y="96580"/>
                  </a:cubicBezTo>
                  <a:close/>
                  <a:moveTo>
                    <a:pt x="381621" y="95539"/>
                  </a:moveTo>
                  <a:cubicBezTo>
                    <a:pt x="406699" y="94016"/>
                    <a:pt x="437466" y="95298"/>
                    <a:pt x="467271" y="100426"/>
                  </a:cubicBezTo>
                  <a:cubicBezTo>
                    <a:pt x="460862" y="138243"/>
                    <a:pt x="458298" y="141448"/>
                    <a:pt x="423044" y="141448"/>
                  </a:cubicBezTo>
                  <a:cubicBezTo>
                    <a:pt x="330744" y="141448"/>
                    <a:pt x="238443" y="141448"/>
                    <a:pt x="146142" y="141448"/>
                  </a:cubicBezTo>
                  <a:cubicBezTo>
                    <a:pt x="136528" y="141448"/>
                    <a:pt x="127554" y="139526"/>
                    <a:pt x="116657" y="138884"/>
                  </a:cubicBezTo>
                  <a:cubicBezTo>
                    <a:pt x="124349" y="109400"/>
                    <a:pt x="138450" y="95298"/>
                    <a:pt x="168576" y="96580"/>
                  </a:cubicBezTo>
                  <a:cubicBezTo>
                    <a:pt x="212163" y="98503"/>
                    <a:pt x="255749" y="96580"/>
                    <a:pt x="299336" y="97862"/>
                  </a:cubicBezTo>
                  <a:cubicBezTo>
                    <a:pt x="308310" y="97862"/>
                    <a:pt x="316642" y="103631"/>
                    <a:pt x="330103" y="107477"/>
                  </a:cubicBezTo>
                  <a:cubicBezTo>
                    <a:pt x="337154" y="101388"/>
                    <a:pt x="356543" y="97061"/>
                    <a:pt x="381621" y="95539"/>
                  </a:cubicBezTo>
                  <a:close/>
                  <a:moveTo>
                    <a:pt x="1482582" y="48507"/>
                  </a:moveTo>
                  <a:cubicBezTo>
                    <a:pt x="1526810" y="48507"/>
                    <a:pt x="1569114" y="48507"/>
                    <a:pt x="1611418" y="48507"/>
                  </a:cubicBezTo>
                  <a:cubicBezTo>
                    <a:pt x="1613341" y="61327"/>
                    <a:pt x="1615264" y="71583"/>
                    <a:pt x="1617187" y="83761"/>
                  </a:cubicBezTo>
                  <a:cubicBezTo>
                    <a:pt x="1573600" y="83761"/>
                    <a:pt x="1532578" y="83761"/>
                    <a:pt x="1488992" y="83761"/>
                  </a:cubicBezTo>
                  <a:cubicBezTo>
                    <a:pt x="1487069" y="72864"/>
                    <a:pt x="1485146" y="61968"/>
                    <a:pt x="1482582" y="48507"/>
                  </a:cubicBezTo>
                  <a:close/>
                  <a:moveTo>
                    <a:pt x="2407114" y="47705"/>
                  </a:moveTo>
                  <a:cubicBezTo>
                    <a:pt x="2425942" y="47545"/>
                    <a:pt x="2444691" y="47865"/>
                    <a:pt x="2463279" y="49788"/>
                  </a:cubicBezTo>
                  <a:cubicBezTo>
                    <a:pt x="2474176" y="51070"/>
                    <a:pt x="2483791" y="69018"/>
                    <a:pt x="2501097" y="86325"/>
                  </a:cubicBezTo>
                  <a:cubicBezTo>
                    <a:pt x="2453024" y="86325"/>
                    <a:pt x="2415847" y="88889"/>
                    <a:pt x="2379311" y="85043"/>
                  </a:cubicBezTo>
                  <a:cubicBezTo>
                    <a:pt x="2367773" y="83761"/>
                    <a:pt x="2356877" y="67095"/>
                    <a:pt x="2345980" y="58121"/>
                  </a:cubicBezTo>
                  <a:cubicBezTo>
                    <a:pt x="2347262" y="54916"/>
                    <a:pt x="2348544" y="51712"/>
                    <a:pt x="2350467" y="48506"/>
                  </a:cubicBezTo>
                  <a:cubicBezTo>
                    <a:pt x="2369376" y="48506"/>
                    <a:pt x="2388285" y="47865"/>
                    <a:pt x="2407114" y="47705"/>
                  </a:cubicBezTo>
                  <a:close/>
                  <a:moveTo>
                    <a:pt x="1830873" y="47306"/>
                  </a:moveTo>
                  <a:cubicBezTo>
                    <a:pt x="1849702" y="47226"/>
                    <a:pt x="1868451" y="47546"/>
                    <a:pt x="1887039" y="49148"/>
                  </a:cubicBezTo>
                  <a:cubicBezTo>
                    <a:pt x="1896012" y="49790"/>
                    <a:pt x="1903704" y="67737"/>
                    <a:pt x="1912037" y="77993"/>
                  </a:cubicBezTo>
                  <a:cubicBezTo>
                    <a:pt x="1909473" y="80557"/>
                    <a:pt x="1907550" y="83121"/>
                    <a:pt x="1906268" y="85685"/>
                  </a:cubicBezTo>
                  <a:cubicBezTo>
                    <a:pt x="1869092" y="85685"/>
                    <a:pt x="1831914" y="87607"/>
                    <a:pt x="1794738" y="84403"/>
                  </a:cubicBezTo>
                  <a:cubicBezTo>
                    <a:pt x="1785123" y="83761"/>
                    <a:pt x="1776791" y="67096"/>
                    <a:pt x="1768458" y="57481"/>
                  </a:cubicBezTo>
                  <a:cubicBezTo>
                    <a:pt x="1770381" y="54276"/>
                    <a:pt x="1772304" y="51072"/>
                    <a:pt x="1774226" y="47866"/>
                  </a:cubicBezTo>
                  <a:cubicBezTo>
                    <a:pt x="1793135" y="47866"/>
                    <a:pt x="1812044" y="47386"/>
                    <a:pt x="1830873" y="47306"/>
                  </a:cubicBezTo>
                  <a:close/>
                  <a:moveTo>
                    <a:pt x="1972851" y="46665"/>
                  </a:moveTo>
                  <a:cubicBezTo>
                    <a:pt x="1992641" y="46585"/>
                    <a:pt x="2011069" y="46905"/>
                    <a:pt x="2029336" y="48507"/>
                  </a:cubicBezTo>
                  <a:cubicBezTo>
                    <a:pt x="2039593" y="49149"/>
                    <a:pt x="2047925" y="65814"/>
                    <a:pt x="2057539" y="75429"/>
                  </a:cubicBezTo>
                  <a:cubicBezTo>
                    <a:pt x="2056258" y="78634"/>
                    <a:pt x="2054335" y="81838"/>
                    <a:pt x="2053053" y="85044"/>
                  </a:cubicBezTo>
                  <a:cubicBezTo>
                    <a:pt x="2014594" y="85044"/>
                    <a:pt x="1976136" y="86966"/>
                    <a:pt x="1938318" y="83762"/>
                  </a:cubicBezTo>
                  <a:cubicBezTo>
                    <a:pt x="1929344" y="83120"/>
                    <a:pt x="1921652" y="64532"/>
                    <a:pt x="1908192" y="47225"/>
                  </a:cubicBezTo>
                  <a:cubicBezTo>
                    <a:pt x="1931908" y="47225"/>
                    <a:pt x="1953060" y="46745"/>
                    <a:pt x="1972851" y="46665"/>
                  </a:cubicBezTo>
                  <a:close/>
                  <a:moveTo>
                    <a:pt x="1687695" y="46665"/>
                  </a:moveTo>
                  <a:cubicBezTo>
                    <a:pt x="1706924" y="46585"/>
                    <a:pt x="1726153" y="46905"/>
                    <a:pt x="1745383" y="48507"/>
                  </a:cubicBezTo>
                  <a:cubicBezTo>
                    <a:pt x="1753074" y="49149"/>
                    <a:pt x="1759484" y="67096"/>
                    <a:pt x="1766535" y="77352"/>
                  </a:cubicBezTo>
                  <a:cubicBezTo>
                    <a:pt x="1763330" y="79916"/>
                    <a:pt x="1761407" y="83120"/>
                    <a:pt x="1759484" y="85684"/>
                  </a:cubicBezTo>
                  <a:cubicBezTo>
                    <a:pt x="1723589" y="85684"/>
                    <a:pt x="1687695" y="87608"/>
                    <a:pt x="1652441" y="84402"/>
                  </a:cubicBezTo>
                  <a:cubicBezTo>
                    <a:pt x="1642186" y="83762"/>
                    <a:pt x="1633212" y="68378"/>
                    <a:pt x="1623597" y="59404"/>
                  </a:cubicBezTo>
                  <a:cubicBezTo>
                    <a:pt x="1625520" y="55558"/>
                    <a:pt x="1627443" y="51071"/>
                    <a:pt x="1630007" y="47225"/>
                  </a:cubicBezTo>
                  <a:cubicBezTo>
                    <a:pt x="1649236" y="47225"/>
                    <a:pt x="1668465" y="46745"/>
                    <a:pt x="1687695" y="46665"/>
                  </a:cubicBezTo>
                  <a:close/>
                  <a:moveTo>
                    <a:pt x="2062666" y="46584"/>
                  </a:moveTo>
                  <a:cubicBezTo>
                    <a:pt x="2110099" y="46584"/>
                    <a:pt x="2158172" y="46584"/>
                    <a:pt x="2205605" y="46584"/>
                  </a:cubicBezTo>
                  <a:cubicBezTo>
                    <a:pt x="2236372" y="46584"/>
                    <a:pt x="2267779" y="48506"/>
                    <a:pt x="2298547" y="46584"/>
                  </a:cubicBezTo>
                  <a:cubicBezTo>
                    <a:pt x="2325467" y="44661"/>
                    <a:pt x="2339570" y="56198"/>
                    <a:pt x="2346620" y="85683"/>
                  </a:cubicBezTo>
                  <a:cubicBezTo>
                    <a:pt x="2258806" y="85683"/>
                    <a:pt x="2174197" y="86965"/>
                    <a:pt x="2090229" y="84402"/>
                  </a:cubicBezTo>
                  <a:cubicBezTo>
                    <a:pt x="2078691" y="84402"/>
                    <a:pt x="2067795" y="66454"/>
                    <a:pt x="2056898" y="56840"/>
                  </a:cubicBezTo>
                  <a:cubicBezTo>
                    <a:pt x="2058821" y="53634"/>
                    <a:pt x="2060744" y="50430"/>
                    <a:pt x="2062666" y="46584"/>
                  </a:cubicBezTo>
                  <a:close/>
                  <a:moveTo>
                    <a:pt x="1367205" y="45303"/>
                  </a:moveTo>
                  <a:cubicBezTo>
                    <a:pt x="1391563" y="46585"/>
                    <a:pt x="1415920" y="46585"/>
                    <a:pt x="1440278" y="45303"/>
                  </a:cubicBezTo>
                  <a:cubicBezTo>
                    <a:pt x="1467840" y="44662"/>
                    <a:pt x="1473608" y="58122"/>
                    <a:pt x="1467840" y="83121"/>
                  </a:cubicBezTo>
                  <a:cubicBezTo>
                    <a:pt x="1426176" y="83121"/>
                    <a:pt x="1385153" y="83121"/>
                    <a:pt x="1342849" y="83121"/>
                  </a:cubicBezTo>
                  <a:cubicBezTo>
                    <a:pt x="1334516" y="58763"/>
                    <a:pt x="1336439" y="44021"/>
                    <a:pt x="1367205" y="45303"/>
                  </a:cubicBezTo>
                  <a:close/>
                  <a:moveTo>
                    <a:pt x="1223627" y="44021"/>
                  </a:moveTo>
                  <a:cubicBezTo>
                    <a:pt x="1246702" y="45302"/>
                    <a:pt x="1270418" y="45943"/>
                    <a:pt x="1293493" y="45302"/>
                  </a:cubicBezTo>
                  <a:cubicBezTo>
                    <a:pt x="1319132" y="44021"/>
                    <a:pt x="1329388" y="53635"/>
                    <a:pt x="1320414" y="83761"/>
                  </a:cubicBezTo>
                  <a:cubicBezTo>
                    <a:pt x="1278751" y="83761"/>
                    <a:pt x="1237728" y="83761"/>
                    <a:pt x="1195423" y="83761"/>
                  </a:cubicBezTo>
                  <a:cubicBezTo>
                    <a:pt x="1187090" y="56840"/>
                    <a:pt x="1192859" y="42098"/>
                    <a:pt x="1223627" y="44021"/>
                  </a:cubicBezTo>
                  <a:close/>
                  <a:moveTo>
                    <a:pt x="919162" y="44020"/>
                  </a:moveTo>
                  <a:cubicBezTo>
                    <a:pt x="955057" y="42097"/>
                    <a:pt x="991593" y="44020"/>
                    <a:pt x="1028129" y="44020"/>
                  </a:cubicBezTo>
                  <a:cubicBezTo>
                    <a:pt x="1036462" y="78633"/>
                    <a:pt x="1023001" y="87607"/>
                    <a:pt x="995439" y="85684"/>
                  </a:cubicBezTo>
                  <a:cubicBezTo>
                    <a:pt x="964672" y="83761"/>
                    <a:pt x="933905" y="85043"/>
                    <a:pt x="900574" y="85043"/>
                  </a:cubicBezTo>
                  <a:cubicBezTo>
                    <a:pt x="896728" y="65172"/>
                    <a:pt x="892882" y="45943"/>
                    <a:pt x="919162" y="44020"/>
                  </a:cubicBezTo>
                  <a:close/>
                  <a:moveTo>
                    <a:pt x="1076842" y="43380"/>
                  </a:moveTo>
                  <a:cubicBezTo>
                    <a:pt x="1109533" y="44020"/>
                    <a:pt x="1141582" y="43380"/>
                    <a:pt x="1175553" y="43380"/>
                  </a:cubicBezTo>
                  <a:cubicBezTo>
                    <a:pt x="1175553" y="59404"/>
                    <a:pt x="1175553" y="69660"/>
                    <a:pt x="1175553" y="82479"/>
                  </a:cubicBezTo>
                  <a:cubicBezTo>
                    <a:pt x="1132608" y="82479"/>
                    <a:pt x="1090944" y="82479"/>
                    <a:pt x="1047998" y="82479"/>
                  </a:cubicBezTo>
                  <a:cubicBezTo>
                    <a:pt x="1040947" y="56840"/>
                    <a:pt x="1046716" y="42098"/>
                    <a:pt x="1076842" y="43380"/>
                  </a:cubicBezTo>
                  <a:close/>
                  <a:moveTo>
                    <a:pt x="643541" y="42739"/>
                  </a:moveTo>
                  <a:cubicBezTo>
                    <a:pt x="674949" y="44021"/>
                    <a:pt x="706357" y="43380"/>
                    <a:pt x="737765" y="43380"/>
                  </a:cubicBezTo>
                  <a:cubicBezTo>
                    <a:pt x="739688" y="77352"/>
                    <a:pt x="726868" y="87608"/>
                    <a:pt x="698665" y="85685"/>
                  </a:cubicBezTo>
                  <a:cubicBezTo>
                    <a:pt x="666616" y="83762"/>
                    <a:pt x="635209" y="85044"/>
                    <a:pt x="601237" y="85044"/>
                  </a:cubicBezTo>
                  <a:cubicBezTo>
                    <a:pt x="601237" y="52354"/>
                    <a:pt x="615338" y="41458"/>
                    <a:pt x="643541" y="42739"/>
                  </a:cubicBezTo>
                  <a:close/>
                  <a:moveTo>
                    <a:pt x="783915" y="42738"/>
                  </a:moveTo>
                  <a:cubicBezTo>
                    <a:pt x="817246" y="44020"/>
                    <a:pt x="849937" y="43379"/>
                    <a:pt x="883268" y="43379"/>
                  </a:cubicBezTo>
                  <a:cubicBezTo>
                    <a:pt x="887114" y="77351"/>
                    <a:pt x="874294" y="87607"/>
                    <a:pt x="847373" y="85684"/>
                  </a:cubicBezTo>
                  <a:cubicBezTo>
                    <a:pt x="815964" y="83761"/>
                    <a:pt x="783915" y="85043"/>
                    <a:pt x="751226" y="85043"/>
                  </a:cubicBezTo>
                  <a:cubicBezTo>
                    <a:pt x="747380" y="56199"/>
                    <a:pt x="755712" y="42097"/>
                    <a:pt x="783915" y="42738"/>
                  </a:cubicBezTo>
                  <a:close/>
                  <a:moveTo>
                    <a:pt x="496757" y="42097"/>
                  </a:moveTo>
                  <a:cubicBezTo>
                    <a:pt x="528165" y="44021"/>
                    <a:pt x="559573" y="42739"/>
                    <a:pt x="592262" y="42739"/>
                  </a:cubicBezTo>
                  <a:cubicBezTo>
                    <a:pt x="590340" y="78634"/>
                    <a:pt x="574316" y="86966"/>
                    <a:pt x="547394" y="85044"/>
                  </a:cubicBezTo>
                  <a:cubicBezTo>
                    <a:pt x="515986" y="83120"/>
                    <a:pt x="484579" y="84402"/>
                    <a:pt x="451889" y="84402"/>
                  </a:cubicBezTo>
                  <a:cubicBezTo>
                    <a:pt x="453812" y="52994"/>
                    <a:pt x="467914" y="40175"/>
                    <a:pt x="496757" y="42097"/>
                  </a:cubicBezTo>
                  <a:close/>
                  <a:moveTo>
                    <a:pt x="352537" y="42097"/>
                  </a:moveTo>
                  <a:cubicBezTo>
                    <a:pt x="382663" y="44020"/>
                    <a:pt x="413430" y="42738"/>
                    <a:pt x="444837" y="42738"/>
                  </a:cubicBezTo>
                  <a:cubicBezTo>
                    <a:pt x="440992" y="72864"/>
                    <a:pt x="430095" y="86966"/>
                    <a:pt x="401252" y="85684"/>
                  </a:cubicBezTo>
                  <a:cubicBezTo>
                    <a:pt x="369203" y="83120"/>
                    <a:pt x="336513" y="85043"/>
                    <a:pt x="301900" y="85043"/>
                  </a:cubicBezTo>
                  <a:cubicBezTo>
                    <a:pt x="307668" y="49788"/>
                    <a:pt x="324975" y="40815"/>
                    <a:pt x="352537" y="42097"/>
                  </a:cubicBezTo>
                  <a:close/>
                  <a:moveTo>
                    <a:pt x="229870" y="39344"/>
                  </a:moveTo>
                  <a:cubicBezTo>
                    <a:pt x="247377" y="39975"/>
                    <a:pt x="269210" y="42098"/>
                    <a:pt x="296772" y="45303"/>
                  </a:cubicBezTo>
                  <a:cubicBezTo>
                    <a:pt x="294208" y="72223"/>
                    <a:pt x="282671" y="86966"/>
                    <a:pt x="253186" y="85684"/>
                  </a:cubicBezTo>
                  <a:cubicBezTo>
                    <a:pt x="219214" y="83761"/>
                    <a:pt x="185883" y="85043"/>
                    <a:pt x="151270" y="85043"/>
                  </a:cubicBezTo>
                  <a:cubicBezTo>
                    <a:pt x="163769" y="48988"/>
                    <a:pt x="177350" y="37451"/>
                    <a:pt x="229870" y="39344"/>
                  </a:cubicBezTo>
                  <a:close/>
                  <a:moveTo>
                    <a:pt x="1149914" y="5561"/>
                  </a:moveTo>
                  <a:cubicBezTo>
                    <a:pt x="1180681" y="4279"/>
                    <a:pt x="1212090" y="4920"/>
                    <a:pt x="1242856" y="5561"/>
                  </a:cubicBezTo>
                  <a:cubicBezTo>
                    <a:pt x="1246702" y="5561"/>
                    <a:pt x="1254394" y="13894"/>
                    <a:pt x="1253753" y="17099"/>
                  </a:cubicBezTo>
                  <a:cubicBezTo>
                    <a:pt x="1252471" y="22867"/>
                    <a:pt x="1247343" y="31841"/>
                    <a:pt x="1242856" y="31841"/>
                  </a:cubicBezTo>
                  <a:cubicBezTo>
                    <a:pt x="1226832" y="33764"/>
                    <a:pt x="1210807" y="32482"/>
                    <a:pt x="1194783" y="32482"/>
                  </a:cubicBezTo>
                  <a:cubicBezTo>
                    <a:pt x="1180041" y="32482"/>
                    <a:pt x="1164657" y="33764"/>
                    <a:pt x="1149914" y="31841"/>
                  </a:cubicBezTo>
                  <a:cubicBezTo>
                    <a:pt x="1144787" y="31200"/>
                    <a:pt x="1136454" y="22867"/>
                    <a:pt x="1137095" y="19022"/>
                  </a:cubicBezTo>
                  <a:cubicBezTo>
                    <a:pt x="1137736" y="13894"/>
                    <a:pt x="1145428" y="5561"/>
                    <a:pt x="1149914" y="5561"/>
                  </a:cubicBezTo>
                  <a:close/>
                  <a:moveTo>
                    <a:pt x="2398300" y="5401"/>
                  </a:moveTo>
                  <a:cubicBezTo>
                    <a:pt x="2420013" y="5241"/>
                    <a:pt x="2441165" y="8767"/>
                    <a:pt x="2461356" y="26714"/>
                  </a:cubicBezTo>
                  <a:cubicBezTo>
                    <a:pt x="2405591" y="43379"/>
                    <a:pt x="2347903" y="36329"/>
                    <a:pt x="2331878" y="6202"/>
                  </a:cubicBezTo>
                  <a:cubicBezTo>
                    <a:pt x="2354312" y="9407"/>
                    <a:pt x="2376587" y="5562"/>
                    <a:pt x="2398300" y="5401"/>
                  </a:cubicBezTo>
                  <a:close/>
                  <a:moveTo>
                    <a:pt x="2240910" y="4950"/>
                  </a:moveTo>
                  <a:cubicBezTo>
                    <a:pt x="2284566" y="2035"/>
                    <a:pt x="2315694" y="13093"/>
                    <a:pt x="2324828" y="35687"/>
                  </a:cubicBezTo>
                  <a:cubicBezTo>
                    <a:pt x="2282523" y="26072"/>
                    <a:pt x="2237654" y="50429"/>
                    <a:pt x="2193427" y="12612"/>
                  </a:cubicBezTo>
                  <a:cubicBezTo>
                    <a:pt x="2210413" y="8445"/>
                    <a:pt x="2226357" y="5922"/>
                    <a:pt x="2240910" y="4950"/>
                  </a:cubicBezTo>
                  <a:close/>
                  <a:moveTo>
                    <a:pt x="1557576" y="4921"/>
                  </a:moveTo>
                  <a:cubicBezTo>
                    <a:pt x="1583856" y="3639"/>
                    <a:pt x="1610778" y="2997"/>
                    <a:pt x="1637699" y="5562"/>
                  </a:cubicBezTo>
                  <a:cubicBezTo>
                    <a:pt x="1646031" y="6203"/>
                    <a:pt x="1653082" y="17099"/>
                    <a:pt x="1661415" y="22868"/>
                  </a:cubicBezTo>
                  <a:cubicBezTo>
                    <a:pt x="1658851" y="26714"/>
                    <a:pt x="1657569" y="29919"/>
                    <a:pt x="1655646" y="33124"/>
                  </a:cubicBezTo>
                  <a:cubicBezTo>
                    <a:pt x="1622956" y="33124"/>
                    <a:pt x="1590266" y="33765"/>
                    <a:pt x="1557576" y="32483"/>
                  </a:cubicBezTo>
                  <a:cubicBezTo>
                    <a:pt x="1551166" y="32483"/>
                    <a:pt x="1545398" y="22227"/>
                    <a:pt x="1538988" y="16459"/>
                  </a:cubicBezTo>
                  <a:cubicBezTo>
                    <a:pt x="1545398" y="12613"/>
                    <a:pt x="1551166" y="5562"/>
                    <a:pt x="1557576" y="4921"/>
                  </a:cubicBezTo>
                  <a:close/>
                  <a:moveTo>
                    <a:pt x="1421689" y="4921"/>
                  </a:moveTo>
                  <a:cubicBezTo>
                    <a:pt x="1449251" y="3639"/>
                    <a:pt x="1477454" y="2997"/>
                    <a:pt x="1505016" y="5562"/>
                  </a:cubicBezTo>
                  <a:cubicBezTo>
                    <a:pt x="1512708" y="6203"/>
                    <a:pt x="1519118" y="17741"/>
                    <a:pt x="1526168" y="24150"/>
                  </a:cubicBezTo>
                  <a:cubicBezTo>
                    <a:pt x="1524246" y="26714"/>
                    <a:pt x="1522322" y="29919"/>
                    <a:pt x="1520400" y="33124"/>
                  </a:cubicBezTo>
                  <a:cubicBezTo>
                    <a:pt x="1487710" y="33124"/>
                    <a:pt x="1454379" y="33765"/>
                    <a:pt x="1421689" y="32483"/>
                  </a:cubicBezTo>
                  <a:cubicBezTo>
                    <a:pt x="1415920" y="32483"/>
                    <a:pt x="1410152" y="23509"/>
                    <a:pt x="1405024" y="18381"/>
                  </a:cubicBezTo>
                  <a:cubicBezTo>
                    <a:pt x="1410792" y="13895"/>
                    <a:pt x="1415920" y="5562"/>
                    <a:pt x="1421689" y="4921"/>
                  </a:cubicBezTo>
                  <a:close/>
                  <a:moveTo>
                    <a:pt x="2020523" y="4920"/>
                  </a:moveTo>
                  <a:cubicBezTo>
                    <a:pt x="2040554" y="8285"/>
                    <a:pt x="2053053" y="16458"/>
                    <a:pt x="2058181" y="29277"/>
                  </a:cubicBezTo>
                  <a:cubicBezTo>
                    <a:pt x="1999852" y="44020"/>
                    <a:pt x="1947292" y="35687"/>
                    <a:pt x="1937677" y="9407"/>
                  </a:cubicBezTo>
                  <a:cubicBezTo>
                    <a:pt x="1972931" y="2997"/>
                    <a:pt x="2000493" y="1555"/>
                    <a:pt x="2020523" y="4920"/>
                  </a:cubicBezTo>
                  <a:close/>
                  <a:moveTo>
                    <a:pt x="2107156" y="4429"/>
                  </a:moveTo>
                  <a:cubicBezTo>
                    <a:pt x="2150122" y="674"/>
                    <a:pt x="2183173" y="11972"/>
                    <a:pt x="2192787" y="36970"/>
                  </a:cubicBezTo>
                  <a:cubicBezTo>
                    <a:pt x="2148559" y="25432"/>
                    <a:pt x="2103691" y="50430"/>
                    <a:pt x="2061386" y="13253"/>
                  </a:cubicBezTo>
                  <a:cubicBezTo>
                    <a:pt x="2077410" y="8606"/>
                    <a:pt x="2092834" y="5682"/>
                    <a:pt x="2107156" y="4429"/>
                  </a:cubicBezTo>
                  <a:close/>
                  <a:moveTo>
                    <a:pt x="888716" y="4359"/>
                  </a:moveTo>
                  <a:cubicBezTo>
                    <a:pt x="904901" y="914"/>
                    <a:pt x="934866" y="2356"/>
                    <a:pt x="993516" y="5562"/>
                  </a:cubicBezTo>
                  <a:cubicBezTo>
                    <a:pt x="981978" y="17740"/>
                    <a:pt x="975568" y="30559"/>
                    <a:pt x="968518" y="31201"/>
                  </a:cubicBezTo>
                  <a:cubicBezTo>
                    <a:pt x="935828" y="33123"/>
                    <a:pt x="902497" y="32483"/>
                    <a:pt x="866602" y="32483"/>
                  </a:cubicBezTo>
                  <a:cubicBezTo>
                    <a:pt x="870127" y="16138"/>
                    <a:pt x="872531" y="7805"/>
                    <a:pt x="888716" y="4359"/>
                  </a:cubicBezTo>
                  <a:close/>
                  <a:moveTo>
                    <a:pt x="1331312" y="4279"/>
                  </a:moveTo>
                  <a:cubicBezTo>
                    <a:pt x="1344772" y="4279"/>
                    <a:pt x="1358874" y="2997"/>
                    <a:pt x="1372334" y="4920"/>
                  </a:cubicBezTo>
                  <a:cubicBezTo>
                    <a:pt x="1378744" y="5562"/>
                    <a:pt x="1383872" y="13894"/>
                    <a:pt x="1389641" y="18381"/>
                  </a:cubicBezTo>
                  <a:cubicBezTo>
                    <a:pt x="1384513" y="23509"/>
                    <a:pt x="1379385" y="32483"/>
                    <a:pt x="1373616" y="32483"/>
                  </a:cubicBezTo>
                  <a:cubicBezTo>
                    <a:pt x="1345413" y="33765"/>
                    <a:pt x="1316569" y="33765"/>
                    <a:pt x="1287725" y="32483"/>
                  </a:cubicBezTo>
                  <a:cubicBezTo>
                    <a:pt x="1281956" y="32483"/>
                    <a:pt x="1276187" y="23509"/>
                    <a:pt x="1270419" y="19022"/>
                  </a:cubicBezTo>
                  <a:cubicBezTo>
                    <a:pt x="1276829" y="13894"/>
                    <a:pt x="1282597" y="6202"/>
                    <a:pt x="1289648" y="4920"/>
                  </a:cubicBezTo>
                  <a:cubicBezTo>
                    <a:pt x="1303750" y="2356"/>
                    <a:pt x="1317210" y="4279"/>
                    <a:pt x="1331312" y="4279"/>
                  </a:cubicBezTo>
                  <a:close/>
                  <a:moveTo>
                    <a:pt x="1759405" y="3799"/>
                  </a:moveTo>
                  <a:cubicBezTo>
                    <a:pt x="1777593" y="7004"/>
                    <a:pt x="1786726" y="14856"/>
                    <a:pt x="1790252" y="27996"/>
                  </a:cubicBezTo>
                  <a:cubicBezTo>
                    <a:pt x="1735769" y="44662"/>
                    <a:pt x="1678081" y="35688"/>
                    <a:pt x="1674235" y="7485"/>
                  </a:cubicBezTo>
                  <a:cubicBezTo>
                    <a:pt x="1713975" y="2036"/>
                    <a:pt x="1741217" y="594"/>
                    <a:pt x="1759405" y="3799"/>
                  </a:cubicBezTo>
                  <a:close/>
                  <a:moveTo>
                    <a:pt x="1117224" y="3638"/>
                  </a:moveTo>
                  <a:cubicBezTo>
                    <a:pt x="1119788" y="6843"/>
                    <a:pt x="1122352" y="10049"/>
                    <a:pt x="1124916" y="13253"/>
                  </a:cubicBezTo>
                  <a:cubicBezTo>
                    <a:pt x="1118506" y="19663"/>
                    <a:pt x="1112096" y="30560"/>
                    <a:pt x="1105045" y="31201"/>
                  </a:cubicBezTo>
                  <a:cubicBezTo>
                    <a:pt x="1071074" y="33124"/>
                    <a:pt x="1037743" y="31842"/>
                    <a:pt x="1003771" y="31842"/>
                  </a:cubicBezTo>
                  <a:cubicBezTo>
                    <a:pt x="1001848" y="27996"/>
                    <a:pt x="999925" y="24791"/>
                    <a:pt x="998643" y="20945"/>
                  </a:cubicBezTo>
                  <a:cubicBezTo>
                    <a:pt x="1006335" y="15176"/>
                    <a:pt x="1013386" y="4280"/>
                    <a:pt x="1021718" y="4280"/>
                  </a:cubicBezTo>
                  <a:cubicBezTo>
                    <a:pt x="1053126" y="2356"/>
                    <a:pt x="1085175" y="3638"/>
                    <a:pt x="1117224" y="3638"/>
                  </a:cubicBezTo>
                  <a:close/>
                  <a:moveTo>
                    <a:pt x="1848320" y="2697"/>
                  </a:moveTo>
                  <a:cubicBezTo>
                    <a:pt x="1887680" y="-127"/>
                    <a:pt x="1918928" y="10209"/>
                    <a:pt x="1924216" y="29919"/>
                  </a:cubicBezTo>
                  <a:cubicBezTo>
                    <a:pt x="1856913" y="43380"/>
                    <a:pt x="1812685" y="35688"/>
                    <a:pt x="1806917" y="10049"/>
                  </a:cubicBezTo>
                  <a:cubicBezTo>
                    <a:pt x="1821179" y="6043"/>
                    <a:pt x="1835200" y="3639"/>
                    <a:pt x="1848320" y="2697"/>
                  </a:cubicBezTo>
                  <a:close/>
                  <a:moveTo>
                    <a:pt x="360550" y="1876"/>
                  </a:moveTo>
                  <a:cubicBezTo>
                    <a:pt x="380901" y="-1649"/>
                    <a:pt x="409264" y="-207"/>
                    <a:pt x="446120" y="6203"/>
                  </a:cubicBezTo>
                  <a:cubicBezTo>
                    <a:pt x="437146" y="33765"/>
                    <a:pt x="386509" y="42098"/>
                    <a:pt x="323052" y="27355"/>
                  </a:cubicBezTo>
                  <a:cubicBezTo>
                    <a:pt x="327859" y="13895"/>
                    <a:pt x="340198" y="5402"/>
                    <a:pt x="360550" y="1876"/>
                  </a:cubicBezTo>
                  <a:close/>
                  <a:moveTo>
                    <a:pt x="716613" y="1716"/>
                  </a:moveTo>
                  <a:cubicBezTo>
                    <a:pt x="712126" y="35047"/>
                    <a:pt x="675590" y="41457"/>
                    <a:pt x="595468" y="23509"/>
                  </a:cubicBezTo>
                  <a:cubicBezTo>
                    <a:pt x="630081" y="-13668"/>
                    <a:pt x="675590" y="12613"/>
                    <a:pt x="716613" y="1716"/>
                  </a:cubicBezTo>
                  <a:close/>
                  <a:moveTo>
                    <a:pt x="800382" y="1645"/>
                  </a:moveTo>
                  <a:cubicBezTo>
                    <a:pt x="816246" y="2316"/>
                    <a:pt x="835675" y="4119"/>
                    <a:pt x="859552" y="6843"/>
                  </a:cubicBezTo>
                  <a:cubicBezTo>
                    <a:pt x="848014" y="17740"/>
                    <a:pt x="841604" y="29919"/>
                    <a:pt x="833913" y="30559"/>
                  </a:cubicBezTo>
                  <a:cubicBezTo>
                    <a:pt x="800582" y="33123"/>
                    <a:pt x="767251" y="31841"/>
                    <a:pt x="730074" y="31841"/>
                  </a:cubicBezTo>
                  <a:cubicBezTo>
                    <a:pt x="737285" y="7805"/>
                    <a:pt x="752789" y="-368"/>
                    <a:pt x="800382" y="1645"/>
                  </a:cubicBezTo>
                  <a:close/>
                  <a:moveTo>
                    <a:pt x="529888" y="603"/>
                  </a:moveTo>
                  <a:cubicBezTo>
                    <a:pt x="544430" y="1274"/>
                    <a:pt x="561497" y="3157"/>
                    <a:pt x="581367" y="6202"/>
                  </a:cubicBezTo>
                  <a:cubicBezTo>
                    <a:pt x="574957" y="34406"/>
                    <a:pt x="532652" y="42097"/>
                    <a:pt x="459581" y="28637"/>
                  </a:cubicBezTo>
                  <a:cubicBezTo>
                    <a:pt x="465350" y="7484"/>
                    <a:pt x="486262" y="-1410"/>
                    <a:pt x="529888" y="603"/>
                  </a:cubicBezTo>
                  <a:close/>
                  <a:moveTo>
                    <a:pt x="310875" y="434"/>
                  </a:moveTo>
                  <a:cubicBezTo>
                    <a:pt x="302542" y="33765"/>
                    <a:pt x="253187" y="42098"/>
                    <a:pt x="179474" y="24151"/>
                  </a:cubicBezTo>
                  <a:cubicBezTo>
                    <a:pt x="221138" y="-16232"/>
                    <a:pt x="268570" y="13254"/>
                    <a:pt x="310875" y="43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583E431-7DD8-4474-A7EC-8E58A4178F20}"/>
                </a:ext>
              </a:extLst>
            </p:cNvPr>
            <p:cNvSpPr/>
            <p:nvPr/>
          </p:nvSpPr>
          <p:spPr>
            <a:xfrm>
              <a:off x="2354140" y="5141372"/>
              <a:ext cx="621749" cy="153835"/>
            </a:xfrm>
            <a:custGeom>
              <a:avLst/>
              <a:gdLst>
                <a:gd name="connsiteX0" fmla="*/ 874395 w 923925"/>
                <a:gd name="connsiteY0" fmla="*/ 0 h 228600"/>
                <a:gd name="connsiteX1" fmla="*/ 926782 w 923925"/>
                <a:gd name="connsiteY1" fmla="*/ 228600 h 228600"/>
                <a:gd name="connsiteX2" fmla="*/ 0 w 923925"/>
                <a:gd name="connsiteY2" fmla="*/ 228600 h 228600"/>
                <a:gd name="connsiteX3" fmla="*/ 46672 w 923925"/>
                <a:gd name="connsiteY3" fmla="*/ 18097 h 228600"/>
                <a:gd name="connsiteX4" fmla="*/ 75247 w 923925"/>
                <a:gd name="connsiteY4" fmla="*/ 953 h 228600"/>
                <a:gd name="connsiteX5" fmla="*/ 874395 w 923925"/>
                <a:gd name="connsiteY5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3925" h="228600">
                  <a:moveTo>
                    <a:pt x="874395" y="0"/>
                  </a:moveTo>
                  <a:cubicBezTo>
                    <a:pt x="891540" y="74295"/>
                    <a:pt x="908685" y="149543"/>
                    <a:pt x="926782" y="228600"/>
                  </a:cubicBezTo>
                  <a:cubicBezTo>
                    <a:pt x="618172" y="228600"/>
                    <a:pt x="313372" y="228600"/>
                    <a:pt x="0" y="228600"/>
                  </a:cubicBezTo>
                  <a:cubicBezTo>
                    <a:pt x="16192" y="155257"/>
                    <a:pt x="29528" y="85725"/>
                    <a:pt x="46672" y="18097"/>
                  </a:cubicBezTo>
                  <a:cubicBezTo>
                    <a:pt x="48578" y="10478"/>
                    <a:pt x="64770" y="953"/>
                    <a:pt x="75247" y="953"/>
                  </a:cubicBezTo>
                  <a:cubicBezTo>
                    <a:pt x="339090" y="0"/>
                    <a:pt x="603885" y="0"/>
                    <a:pt x="874395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F11E029-EE4E-47A8-A49D-2624DDFB95CC}"/>
                </a:ext>
              </a:extLst>
            </p:cNvPr>
            <p:cNvSpPr/>
            <p:nvPr/>
          </p:nvSpPr>
          <p:spPr>
            <a:xfrm>
              <a:off x="2709333" y="2077401"/>
              <a:ext cx="2660060" cy="2756206"/>
            </a:xfrm>
            <a:custGeom>
              <a:avLst/>
              <a:gdLst>
                <a:gd name="connsiteX0" fmla="*/ 3877491 w 3952875"/>
                <a:gd name="connsiteY0" fmla="*/ 3295792 h 4095750"/>
                <a:gd name="connsiteX1" fmla="*/ 3034528 w 3952875"/>
                <a:gd name="connsiteY1" fmla="*/ 2520458 h 4095750"/>
                <a:gd name="connsiteX2" fmla="*/ 2997381 w 3952875"/>
                <a:gd name="connsiteY2" fmla="*/ 2485215 h 4095750"/>
                <a:gd name="connsiteX3" fmla="*/ 3021193 w 3952875"/>
                <a:gd name="connsiteY3" fmla="*/ 2444258 h 4095750"/>
                <a:gd name="connsiteX4" fmla="*/ 3215503 w 3952875"/>
                <a:gd name="connsiteY4" fmla="*/ 1302210 h 4095750"/>
                <a:gd name="connsiteX5" fmla="*/ 1768656 w 3952875"/>
                <a:gd name="connsiteY5" fmla="*/ 4905 h 4095750"/>
                <a:gd name="connsiteX6" fmla="*/ 217986 w 3952875"/>
                <a:gd name="connsiteY6" fmla="*/ 810720 h 4095750"/>
                <a:gd name="connsiteX7" fmla="*/ 78921 w 3952875"/>
                <a:gd name="connsiteY7" fmla="*/ 1110757 h 4095750"/>
                <a:gd name="connsiteX8" fmla="*/ 325618 w 3952875"/>
                <a:gd name="connsiteY8" fmla="*/ 2589037 h 4095750"/>
                <a:gd name="connsiteX9" fmla="*/ 1662928 w 3952875"/>
                <a:gd name="connsiteY9" fmla="*/ 3242452 h 4095750"/>
                <a:gd name="connsiteX10" fmla="*/ 2351586 w 3952875"/>
                <a:gd name="connsiteY10" fmla="*/ 3085290 h 4095750"/>
                <a:gd name="connsiteX11" fmla="*/ 2367778 w 3952875"/>
                <a:gd name="connsiteY11" fmla="*/ 3106245 h 4095750"/>
                <a:gd name="connsiteX12" fmla="*/ 3026908 w 3952875"/>
                <a:gd name="connsiteY12" fmla="*/ 4010167 h 4095750"/>
                <a:gd name="connsiteX13" fmla="*/ 3383143 w 3952875"/>
                <a:gd name="connsiteY13" fmla="*/ 4050173 h 4095750"/>
                <a:gd name="connsiteX14" fmla="*/ 3854631 w 3952875"/>
                <a:gd name="connsiteY14" fmla="*/ 3633930 h 4095750"/>
                <a:gd name="connsiteX15" fmla="*/ 3892731 w 3952875"/>
                <a:gd name="connsiteY15" fmla="*/ 3592020 h 4095750"/>
                <a:gd name="connsiteX16" fmla="*/ 3957501 w 3952875"/>
                <a:gd name="connsiteY16" fmla="*/ 3442477 h 4095750"/>
                <a:gd name="connsiteX17" fmla="*/ 3877491 w 3952875"/>
                <a:gd name="connsiteY17" fmla="*/ 3295792 h 4095750"/>
                <a:gd name="connsiteX18" fmla="*/ 1598158 w 3952875"/>
                <a:gd name="connsiteY18" fmla="*/ 3039570 h 4095750"/>
                <a:gd name="connsiteX19" fmla="*/ 194173 w 3952875"/>
                <a:gd name="connsiteY19" fmla="*/ 1613677 h 4095750"/>
                <a:gd name="connsiteX20" fmla="*/ 1625781 w 3952875"/>
                <a:gd name="connsiteY20" fmla="*/ 206835 h 4095750"/>
                <a:gd name="connsiteX21" fmla="*/ 3028813 w 3952875"/>
                <a:gd name="connsiteY21" fmla="*/ 1634632 h 4095750"/>
                <a:gd name="connsiteX22" fmla="*/ 1598158 w 3952875"/>
                <a:gd name="connsiteY22" fmla="*/ 3039570 h 409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952875" h="4095750">
                  <a:moveTo>
                    <a:pt x="3877491" y="3295792"/>
                  </a:moveTo>
                  <a:cubicBezTo>
                    <a:pt x="3595551" y="3038617"/>
                    <a:pt x="3315516" y="2778585"/>
                    <a:pt x="3034528" y="2520458"/>
                  </a:cubicBezTo>
                  <a:cubicBezTo>
                    <a:pt x="3022146" y="2509027"/>
                    <a:pt x="3009763" y="2496645"/>
                    <a:pt x="2997381" y="2485215"/>
                  </a:cubicBezTo>
                  <a:cubicBezTo>
                    <a:pt x="3006906" y="2469023"/>
                    <a:pt x="3013574" y="2456640"/>
                    <a:pt x="3021193" y="2444258"/>
                  </a:cubicBezTo>
                  <a:cubicBezTo>
                    <a:pt x="3227886" y="2088022"/>
                    <a:pt x="3294561" y="1706070"/>
                    <a:pt x="3215503" y="1302210"/>
                  </a:cubicBezTo>
                  <a:cubicBezTo>
                    <a:pt x="3077391" y="597360"/>
                    <a:pt x="2480174" y="53482"/>
                    <a:pt x="1768656" y="4905"/>
                  </a:cubicBezTo>
                  <a:cubicBezTo>
                    <a:pt x="1094286" y="-40815"/>
                    <a:pt x="574221" y="233505"/>
                    <a:pt x="217986" y="810720"/>
                  </a:cubicBezTo>
                  <a:cubicBezTo>
                    <a:pt x="196078" y="846915"/>
                    <a:pt x="104638" y="1035510"/>
                    <a:pt x="78921" y="1110757"/>
                  </a:cubicBezTo>
                  <a:cubicBezTo>
                    <a:pt x="-76337" y="1647967"/>
                    <a:pt x="-6804" y="2144220"/>
                    <a:pt x="325618" y="2589037"/>
                  </a:cubicBezTo>
                  <a:cubicBezTo>
                    <a:pt x="657088" y="3031950"/>
                    <a:pt x="1113336" y="3237690"/>
                    <a:pt x="1662928" y="3242452"/>
                  </a:cubicBezTo>
                  <a:cubicBezTo>
                    <a:pt x="1761036" y="3242452"/>
                    <a:pt x="2142036" y="3175777"/>
                    <a:pt x="2351586" y="3085290"/>
                  </a:cubicBezTo>
                  <a:cubicBezTo>
                    <a:pt x="2352538" y="3086242"/>
                    <a:pt x="2360158" y="3095767"/>
                    <a:pt x="2367778" y="3106245"/>
                  </a:cubicBezTo>
                  <a:cubicBezTo>
                    <a:pt x="2587806" y="3407235"/>
                    <a:pt x="2806881" y="3709177"/>
                    <a:pt x="3026908" y="4010167"/>
                  </a:cubicBezTo>
                  <a:cubicBezTo>
                    <a:pt x="3101203" y="4111133"/>
                    <a:pt x="3289799" y="4132087"/>
                    <a:pt x="3383143" y="4050173"/>
                  </a:cubicBezTo>
                  <a:cubicBezTo>
                    <a:pt x="3540306" y="3912060"/>
                    <a:pt x="3697468" y="3772995"/>
                    <a:pt x="3854631" y="3633930"/>
                  </a:cubicBezTo>
                  <a:cubicBezTo>
                    <a:pt x="3868918" y="3621548"/>
                    <a:pt x="3881301" y="3607260"/>
                    <a:pt x="3892731" y="3592020"/>
                  </a:cubicBezTo>
                  <a:cubicBezTo>
                    <a:pt x="3932736" y="3538680"/>
                    <a:pt x="3952738" y="3503437"/>
                    <a:pt x="3957501" y="3442477"/>
                  </a:cubicBezTo>
                  <a:cubicBezTo>
                    <a:pt x="3959406" y="3398662"/>
                    <a:pt x="3910828" y="3326273"/>
                    <a:pt x="3877491" y="3295792"/>
                  </a:cubicBezTo>
                  <a:close/>
                  <a:moveTo>
                    <a:pt x="1598158" y="3039570"/>
                  </a:moveTo>
                  <a:cubicBezTo>
                    <a:pt x="811393" y="3026235"/>
                    <a:pt x="181791" y="2387108"/>
                    <a:pt x="194173" y="1613677"/>
                  </a:cubicBezTo>
                  <a:cubicBezTo>
                    <a:pt x="206556" y="821197"/>
                    <a:pt x="845683" y="193500"/>
                    <a:pt x="1625781" y="206835"/>
                  </a:cubicBezTo>
                  <a:cubicBezTo>
                    <a:pt x="2411593" y="220170"/>
                    <a:pt x="3040243" y="860250"/>
                    <a:pt x="3028813" y="1634632"/>
                  </a:cubicBezTo>
                  <a:cubicBezTo>
                    <a:pt x="3016431" y="2420445"/>
                    <a:pt x="2373493" y="3052905"/>
                    <a:pt x="1598158" y="303957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F375085-4E9E-4CD4-B48E-19513A46CF85}"/>
                </a:ext>
              </a:extLst>
            </p:cNvPr>
            <p:cNvSpPr/>
            <p:nvPr/>
          </p:nvSpPr>
          <p:spPr>
            <a:xfrm>
              <a:off x="3600791" y="2447478"/>
              <a:ext cx="439253" cy="1392068"/>
            </a:xfrm>
            <a:custGeom>
              <a:avLst/>
              <a:gdLst>
                <a:gd name="connsiteX0" fmla="*/ 25050 w 439253"/>
                <a:gd name="connsiteY0" fmla="*/ 443420 h 1392068"/>
                <a:gd name="connsiteX1" fmla="*/ 413483 w 439253"/>
                <a:gd name="connsiteY1" fmla="*/ 443420 h 1392068"/>
                <a:gd name="connsiteX2" fmla="*/ 413483 w 439253"/>
                <a:gd name="connsiteY2" fmla="*/ 1392068 h 1392068"/>
                <a:gd name="connsiteX3" fmla="*/ 25050 w 439253"/>
                <a:gd name="connsiteY3" fmla="*/ 1392068 h 1392068"/>
                <a:gd name="connsiteX4" fmla="*/ 25050 w 439253"/>
                <a:gd name="connsiteY4" fmla="*/ 443420 h 1392068"/>
                <a:gd name="connsiteX5" fmla="*/ 230242 w 439253"/>
                <a:gd name="connsiteY5" fmla="*/ 103 h 1392068"/>
                <a:gd name="connsiteX6" fmla="*/ 328232 w 439253"/>
                <a:gd name="connsiteY6" fmla="*/ 21015 h 1392068"/>
                <a:gd name="connsiteX7" fmla="*/ 439121 w 439253"/>
                <a:gd name="connsiteY7" fmla="*/ 174849 h 1392068"/>
                <a:gd name="connsiteX8" fmla="*/ 335924 w 439253"/>
                <a:gd name="connsiteY8" fmla="*/ 343427 h 1392068"/>
                <a:gd name="connsiteX9" fmla="*/ 217984 w 439253"/>
                <a:gd name="connsiteY9" fmla="*/ 374194 h 1392068"/>
                <a:gd name="connsiteX10" fmla="*/ 101966 w 439253"/>
                <a:gd name="connsiteY10" fmla="*/ 340222 h 1392068"/>
                <a:gd name="connsiteX11" fmla="*/ 692 w 439253"/>
                <a:gd name="connsiteY11" fmla="*/ 169722 h 1392068"/>
                <a:gd name="connsiteX12" fmla="*/ 130811 w 439253"/>
                <a:gd name="connsiteY12" fmla="*/ 13323 h 1392068"/>
                <a:gd name="connsiteX13" fmla="*/ 230242 w 439253"/>
                <a:gd name="connsiteY13" fmla="*/ 103 h 1392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9253" h="1392068">
                  <a:moveTo>
                    <a:pt x="25050" y="443420"/>
                  </a:moveTo>
                  <a:cubicBezTo>
                    <a:pt x="154528" y="443420"/>
                    <a:pt x="282724" y="443420"/>
                    <a:pt x="413483" y="443420"/>
                  </a:cubicBezTo>
                  <a:cubicBezTo>
                    <a:pt x="413483" y="759422"/>
                    <a:pt x="413483" y="1074783"/>
                    <a:pt x="413483" y="1392068"/>
                  </a:cubicBezTo>
                  <a:cubicBezTo>
                    <a:pt x="285287" y="1392068"/>
                    <a:pt x="156451" y="1392068"/>
                    <a:pt x="25050" y="1392068"/>
                  </a:cubicBezTo>
                  <a:cubicBezTo>
                    <a:pt x="25050" y="1074143"/>
                    <a:pt x="25050" y="760063"/>
                    <a:pt x="25050" y="443420"/>
                  </a:cubicBezTo>
                  <a:close/>
                  <a:moveTo>
                    <a:pt x="230242" y="103"/>
                  </a:moveTo>
                  <a:cubicBezTo>
                    <a:pt x="263333" y="984"/>
                    <a:pt x="296183" y="7554"/>
                    <a:pt x="328232" y="21015"/>
                  </a:cubicBezTo>
                  <a:cubicBezTo>
                    <a:pt x="395534" y="49218"/>
                    <a:pt x="435916" y="99214"/>
                    <a:pt x="439121" y="174849"/>
                  </a:cubicBezTo>
                  <a:cubicBezTo>
                    <a:pt x="441685" y="253690"/>
                    <a:pt x="407072" y="312019"/>
                    <a:pt x="335924" y="343427"/>
                  </a:cubicBezTo>
                  <a:cubicBezTo>
                    <a:pt x="300670" y="358810"/>
                    <a:pt x="259647" y="363938"/>
                    <a:pt x="217984" y="374194"/>
                  </a:cubicBezTo>
                  <a:cubicBezTo>
                    <a:pt x="178243" y="362656"/>
                    <a:pt x="137861" y="356887"/>
                    <a:pt x="101966" y="340222"/>
                  </a:cubicBezTo>
                  <a:cubicBezTo>
                    <a:pt x="32741" y="308173"/>
                    <a:pt x="-5718" y="238307"/>
                    <a:pt x="692" y="169722"/>
                  </a:cubicBezTo>
                  <a:cubicBezTo>
                    <a:pt x="8384" y="92164"/>
                    <a:pt x="53893" y="35758"/>
                    <a:pt x="130811" y="13323"/>
                  </a:cubicBezTo>
                  <a:cubicBezTo>
                    <a:pt x="163821" y="4029"/>
                    <a:pt x="197152" y="-778"/>
                    <a:pt x="230242" y="103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7" name="직사각형 1">
            <a:extLst>
              <a:ext uri="{FF2B5EF4-FFF2-40B4-BE49-F238E27FC236}">
                <a16:creationId xmlns:a16="http://schemas.microsoft.com/office/drawing/2014/main" id="{749DA91E-7ACC-4AC3-8E3F-6009EA28A535}"/>
              </a:ext>
            </a:extLst>
          </p:cNvPr>
          <p:cNvSpPr/>
          <p:nvPr/>
        </p:nvSpPr>
        <p:spPr>
          <a:xfrm>
            <a:off x="5514379" y="1741695"/>
            <a:ext cx="60798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000" dirty="0"/>
              <a:t>CV. Cipta Mandiri Solusindo</a:t>
            </a:r>
          </a:p>
          <a:p>
            <a:pPr algn="ctr"/>
            <a:endParaRPr lang="id-ID" sz="2000" dirty="0"/>
          </a:p>
          <a:p>
            <a:pPr algn="ctr"/>
            <a:r>
              <a:rPr lang="id-ID" sz="2000" dirty="0"/>
              <a:t> perusahaan konsultan 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62923-5722-40E7-82DF-1A1B6EAB1379}"/>
              </a:ext>
            </a:extLst>
          </p:cNvPr>
          <p:cNvSpPr/>
          <p:nvPr/>
        </p:nvSpPr>
        <p:spPr>
          <a:xfrm>
            <a:off x="5641999" y="2986883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ID" dirty="0"/>
              <a:t>Perusahaan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menyediakan</a:t>
            </a:r>
            <a:r>
              <a:rPr lang="en-ID" dirty="0"/>
              <a:t> </a:t>
            </a:r>
            <a:r>
              <a:rPr lang="en-ID" dirty="0" err="1"/>
              <a:t>beberapa</a:t>
            </a:r>
            <a:r>
              <a:rPr lang="en-ID" dirty="0"/>
              <a:t> service </a:t>
            </a:r>
            <a:r>
              <a:rPr lang="en-ID" dirty="0" err="1"/>
              <a:t>yaitu</a:t>
            </a:r>
            <a:r>
              <a:rPr lang="en-ID" dirty="0"/>
              <a:t> </a:t>
            </a:r>
            <a:endParaRPr lang="id-ID" dirty="0"/>
          </a:p>
          <a:p>
            <a:pPr algn="just"/>
            <a:endParaRPr lang="id-ID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dirty="0" err="1"/>
              <a:t>Mengembangkan</a:t>
            </a:r>
            <a:r>
              <a:rPr lang="en-ID" dirty="0"/>
              <a:t> website yang user friendly dan </a:t>
            </a:r>
            <a:r>
              <a:rPr lang="en-ID" dirty="0" err="1"/>
              <a:t>mudah</a:t>
            </a:r>
            <a:r>
              <a:rPr lang="en-ID" dirty="0"/>
              <a:t> </a:t>
            </a:r>
            <a:r>
              <a:rPr lang="en-ID" dirty="0" err="1"/>
              <a:t>digunakan</a:t>
            </a:r>
            <a:endParaRPr lang="id-ID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perusahaan</a:t>
            </a:r>
            <a:r>
              <a:rPr lang="en-ID" dirty="0"/>
              <a:t> yang </a:t>
            </a:r>
            <a:r>
              <a:rPr lang="en-ID" dirty="0" err="1"/>
              <a:t>terautomasi</a:t>
            </a:r>
            <a:r>
              <a:rPr lang="en-ID" dirty="0"/>
              <a:t> dan </a:t>
            </a:r>
            <a:r>
              <a:rPr lang="en-ID" dirty="0" err="1"/>
              <a:t>integras</a:t>
            </a:r>
            <a:r>
              <a:rPr lang="id-ID" dirty="0"/>
              <a:t>i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dirty="0" err="1"/>
              <a:t>Menyediakan</a:t>
            </a:r>
            <a:r>
              <a:rPr lang="en-ID" dirty="0"/>
              <a:t> </a:t>
            </a:r>
            <a:r>
              <a:rPr lang="en-ID" dirty="0" err="1"/>
              <a:t>jasa</a:t>
            </a:r>
            <a:r>
              <a:rPr lang="en-ID" dirty="0"/>
              <a:t> </a:t>
            </a:r>
            <a:r>
              <a:rPr lang="en-ID" dirty="0" err="1"/>
              <a:t>instalasi</a:t>
            </a:r>
            <a:r>
              <a:rPr lang="en-ID" dirty="0"/>
              <a:t> dan </a:t>
            </a:r>
            <a:r>
              <a:rPr lang="en-ID" dirty="0" err="1"/>
              <a:t>pemasangan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network </a:t>
            </a:r>
            <a:r>
              <a:rPr lang="en-ID" dirty="0" err="1"/>
              <a:t>lan</a:t>
            </a:r>
            <a:endParaRPr lang="id-ID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dirty="0" err="1"/>
              <a:t>Jasa</a:t>
            </a:r>
            <a:r>
              <a:rPr lang="en-ID" dirty="0"/>
              <a:t> </a:t>
            </a:r>
            <a:r>
              <a:rPr lang="en-ID" dirty="0" err="1"/>
              <a:t>penerbitan</a:t>
            </a:r>
            <a:r>
              <a:rPr lang="en-ID" dirty="0"/>
              <a:t> </a:t>
            </a:r>
            <a:r>
              <a:rPr lang="en-ID" dirty="0" err="1"/>
              <a:t>buku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/>
          <a:lstStyle/>
          <a:p>
            <a:r>
              <a:rPr lang="id-ID" dirty="0"/>
              <a:t>Struktur Organisasi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6915FD2-D0E6-4DEB-B1C9-9340552A3344}"/>
              </a:ext>
            </a:extLst>
          </p:cNvPr>
          <p:cNvGrpSpPr/>
          <p:nvPr/>
        </p:nvGrpSpPr>
        <p:grpSpPr>
          <a:xfrm>
            <a:off x="760492" y="361883"/>
            <a:ext cx="2564080" cy="6496117"/>
            <a:chOff x="896897" y="372794"/>
            <a:chExt cx="2425766" cy="614569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D1D8A4D9-073F-4BB6-A662-1EFDCB85E80C}"/>
                </a:ext>
              </a:extLst>
            </p:cNvPr>
            <p:cNvSpPr/>
            <p:nvPr/>
          </p:nvSpPr>
          <p:spPr>
            <a:xfrm>
              <a:off x="1884251" y="5904482"/>
              <a:ext cx="908701" cy="422652"/>
            </a:xfrm>
            <a:custGeom>
              <a:avLst/>
              <a:gdLst>
                <a:gd name="connsiteX0" fmla="*/ 46881 w 1005941"/>
                <a:gd name="connsiteY0" fmla="*/ 266526 h 467879"/>
                <a:gd name="connsiteX1" fmla="*/ 46881 w 1005941"/>
                <a:gd name="connsiteY1" fmla="*/ 175289 h 467879"/>
                <a:gd name="connsiteX2" fmla="*/ 67935 w 1005941"/>
                <a:gd name="connsiteY2" fmla="*/ 107447 h 467879"/>
                <a:gd name="connsiteX3" fmla="*/ 355681 w 1005941"/>
                <a:gd name="connsiteY3" fmla="*/ 105107 h 467879"/>
                <a:gd name="connsiteX4" fmla="*/ 472651 w 1005941"/>
                <a:gd name="connsiteY4" fmla="*/ 44283 h 467879"/>
                <a:gd name="connsiteX5" fmla="*/ 507742 w 1005941"/>
                <a:gd name="connsiteY5" fmla="*/ 72356 h 467879"/>
                <a:gd name="connsiteX6" fmla="*/ 739343 w 1005941"/>
                <a:gd name="connsiteY6" fmla="*/ 247811 h 467879"/>
                <a:gd name="connsiteX7" fmla="*/ 790810 w 1005941"/>
                <a:gd name="connsiteY7" fmla="*/ 259508 h 467879"/>
                <a:gd name="connsiteX8" fmla="*/ 917137 w 1005941"/>
                <a:gd name="connsiteY8" fmla="*/ 273545 h 467879"/>
                <a:gd name="connsiteX9" fmla="*/ 973283 w 1005941"/>
                <a:gd name="connsiteY9" fmla="*/ 329690 h 467879"/>
                <a:gd name="connsiteX10" fmla="*/ 926495 w 1005941"/>
                <a:gd name="connsiteY10" fmla="*/ 392854 h 467879"/>
                <a:gd name="connsiteX11" fmla="*/ 470312 w 1005941"/>
                <a:gd name="connsiteY11" fmla="*/ 392854 h 467879"/>
                <a:gd name="connsiteX12" fmla="*/ 320590 w 1005941"/>
                <a:gd name="connsiteY12" fmla="*/ 376478 h 467879"/>
                <a:gd name="connsiteX13" fmla="*/ 96008 w 1005941"/>
                <a:gd name="connsiteY13" fmla="*/ 362441 h 467879"/>
                <a:gd name="connsiteX14" fmla="*/ 46881 w 1005941"/>
                <a:gd name="connsiteY14" fmla="*/ 296938 h 467879"/>
                <a:gd name="connsiteX15" fmla="*/ 46881 w 1005941"/>
                <a:gd name="connsiteY15" fmla="*/ 266526 h 46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941" h="467879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7DF9A70-42B4-4956-A6DE-65EC83042B41}"/>
                </a:ext>
              </a:extLst>
            </p:cNvPr>
            <p:cNvSpPr/>
            <p:nvPr/>
          </p:nvSpPr>
          <p:spPr>
            <a:xfrm>
              <a:off x="1403251" y="5981252"/>
              <a:ext cx="401519" cy="528315"/>
            </a:xfrm>
            <a:custGeom>
              <a:avLst/>
              <a:gdLst>
                <a:gd name="connsiteX0" fmla="*/ 102117 w 444485"/>
                <a:gd name="connsiteY0" fmla="*/ 247044 h 584849"/>
                <a:gd name="connsiteX1" fmla="*/ 111474 w 444485"/>
                <a:gd name="connsiteY1" fmla="*/ 76268 h 584849"/>
                <a:gd name="connsiteX2" fmla="*/ 319681 w 444485"/>
                <a:gd name="connsiteY2" fmla="*/ 43516 h 584849"/>
                <a:gd name="connsiteX3" fmla="*/ 382844 w 444485"/>
                <a:gd name="connsiteY3" fmla="*/ 55213 h 584849"/>
                <a:gd name="connsiteX4" fmla="*/ 392202 w 444485"/>
                <a:gd name="connsiteY4" fmla="*/ 300850 h 584849"/>
                <a:gd name="connsiteX5" fmla="*/ 417935 w 444485"/>
                <a:gd name="connsiteY5" fmla="*/ 424839 h 584849"/>
                <a:gd name="connsiteX6" fmla="*/ 340735 w 444485"/>
                <a:gd name="connsiteY6" fmla="*/ 537130 h 584849"/>
                <a:gd name="connsiteX7" fmla="*/ 102117 w 444485"/>
                <a:gd name="connsiteY7" fmla="*/ 532450 h 584849"/>
                <a:gd name="connsiteX8" fmla="*/ 55329 w 444485"/>
                <a:gd name="connsiteY8" fmla="*/ 389748 h 584849"/>
                <a:gd name="connsiteX9" fmla="*/ 102117 w 444485"/>
                <a:gd name="connsiteY9" fmla="*/ 247044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85" h="584849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1EA2B28-8846-4C7F-88A9-8ADBC0501178}"/>
                </a:ext>
              </a:extLst>
            </p:cNvPr>
            <p:cNvSpPr/>
            <p:nvPr/>
          </p:nvSpPr>
          <p:spPr>
            <a:xfrm>
              <a:off x="896897" y="1140047"/>
              <a:ext cx="1606075" cy="1415883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F3EF62E-06EA-4D0D-A441-B65B6FB961EF}"/>
                </a:ext>
              </a:extLst>
            </p:cNvPr>
            <p:cNvSpPr/>
            <p:nvPr/>
          </p:nvSpPr>
          <p:spPr>
            <a:xfrm>
              <a:off x="1235707" y="2205536"/>
              <a:ext cx="1289086" cy="3888394"/>
            </a:xfrm>
            <a:custGeom>
              <a:avLst/>
              <a:gdLst>
                <a:gd name="connsiteX0" fmla="*/ 1305229 w 1427033"/>
                <a:gd name="connsiteY0" fmla="*/ 73181 h 4304494"/>
                <a:gd name="connsiteX1" fmla="*/ 1279495 w 1427033"/>
                <a:gd name="connsiteY1" fmla="*/ 87218 h 4304494"/>
                <a:gd name="connsiteX2" fmla="*/ 673591 w 1427033"/>
                <a:gd name="connsiteY2" fmla="*/ 122309 h 4304494"/>
                <a:gd name="connsiteX3" fmla="*/ 638500 w 1427033"/>
                <a:gd name="connsiteY3" fmla="*/ 143363 h 4304494"/>
                <a:gd name="connsiteX4" fmla="*/ 109796 w 1427033"/>
                <a:gd name="connsiteY4" fmla="*/ 407715 h 4304494"/>
                <a:gd name="connsiteX5" fmla="*/ 91081 w 1427033"/>
                <a:gd name="connsiteY5" fmla="*/ 454503 h 4304494"/>
                <a:gd name="connsiteX6" fmla="*/ 91081 w 1427033"/>
                <a:gd name="connsiteY6" fmla="*/ 524685 h 4304494"/>
                <a:gd name="connsiteX7" fmla="*/ 74705 w 1427033"/>
                <a:gd name="connsiteY7" fmla="*/ 583170 h 4304494"/>
                <a:gd name="connsiteX8" fmla="*/ 55990 w 1427033"/>
                <a:gd name="connsiteY8" fmla="*/ 693122 h 4304494"/>
                <a:gd name="connsiteX9" fmla="*/ 95759 w 1427033"/>
                <a:gd name="connsiteY9" fmla="*/ 739910 h 4304494"/>
                <a:gd name="connsiteX10" fmla="*/ 123832 w 1427033"/>
                <a:gd name="connsiteY10" fmla="*/ 805413 h 4304494"/>
                <a:gd name="connsiteX11" fmla="*/ 116814 w 1427033"/>
                <a:gd name="connsiteY11" fmla="*/ 1086141 h 4304494"/>
                <a:gd name="connsiteX12" fmla="*/ 114475 w 1427033"/>
                <a:gd name="connsiteY12" fmla="*/ 1100177 h 4304494"/>
                <a:gd name="connsiteX13" fmla="*/ 114475 w 1427033"/>
                <a:gd name="connsiteY13" fmla="*/ 1359851 h 4304494"/>
                <a:gd name="connsiteX14" fmla="*/ 109796 w 1427033"/>
                <a:gd name="connsiteY14" fmla="*/ 1504894 h 4304494"/>
                <a:gd name="connsiteX15" fmla="*/ 133190 w 1427033"/>
                <a:gd name="connsiteY15" fmla="*/ 1713100 h 4304494"/>
                <a:gd name="connsiteX16" fmla="*/ 156584 w 1427033"/>
                <a:gd name="connsiteY16" fmla="*/ 1851125 h 4304494"/>
                <a:gd name="connsiteX17" fmla="*/ 186996 w 1427033"/>
                <a:gd name="connsiteY17" fmla="*/ 2021901 h 4304494"/>
                <a:gd name="connsiteX18" fmla="*/ 210390 w 1427033"/>
                <a:gd name="connsiteY18" fmla="*/ 2309647 h 4304494"/>
                <a:gd name="connsiteX19" fmla="*/ 198693 w 1427033"/>
                <a:gd name="connsiteY19" fmla="*/ 2333041 h 4304494"/>
                <a:gd name="connsiteX20" fmla="*/ 208050 w 1427033"/>
                <a:gd name="connsiteY20" fmla="*/ 2494460 h 4304494"/>
                <a:gd name="connsiteX21" fmla="*/ 215069 w 1427033"/>
                <a:gd name="connsiteY21" fmla="*/ 2545926 h 4304494"/>
                <a:gd name="connsiteX22" fmla="*/ 172959 w 1427033"/>
                <a:gd name="connsiteY22" fmla="*/ 2690969 h 4304494"/>
                <a:gd name="connsiteX23" fmla="*/ 172959 w 1427033"/>
                <a:gd name="connsiteY23" fmla="*/ 2705006 h 4304494"/>
                <a:gd name="connsiteX24" fmla="*/ 175299 w 1427033"/>
                <a:gd name="connsiteY24" fmla="*/ 2903855 h 4304494"/>
                <a:gd name="connsiteX25" fmla="*/ 161262 w 1427033"/>
                <a:gd name="connsiteY25" fmla="*/ 3151831 h 4304494"/>
                <a:gd name="connsiteX26" fmla="*/ 158923 w 1427033"/>
                <a:gd name="connsiteY26" fmla="*/ 3161188 h 4304494"/>
                <a:gd name="connsiteX27" fmla="*/ 149565 w 1427033"/>
                <a:gd name="connsiteY27" fmla="*/ 3413844 h 4304494"/>
                <a:gd name="connsiteX28" fmla="*/ 151905 w 1427033"/>
                <a:gd name="connsiteY28" fmla="*/ 3647784 h 4304494"/>
                <a:gd name="connsiteX29" fmla="*/ 194014 w 1427033"/>
                <a:gd name="connsiteY29" fmla="*/ 4008051 h 4304494"/>
                <a:gd name="connsiteX30" fmla="*/ 226766 w 1427033"/>
                <a:gd name="connsiteY30" fmla="*/ 4197542 h 4304494"/>
                <a:gd name="connsiteX31" fmla="*/ 275893 w 1427033"/>
                <a:gd name="connsiteY31" fmla="*/ 4256027 h 4304494"/>
                <a:gd name="connsiteX32" fmla="*/ 299287 w 1427033"/>
                <a:gd name="connsiteY32" fmla="*/ 4265385 h 4304494"/>
                <a:gd name="connsiteX33" fmla="*/ 374148 w 1427033"/>
                <a:gd name="connsiteY33" fmla="*/ 4256027 h 4304494"/>
                <a:gd name="connsiteX34" fmla="*/ 572997 w 1427033"/>
                <a:gd name="connsiteY34" fmla="*/ 4244330 h 4304494"/>
                <a:gd name="connsiteX35" fmla="*/ 624464 w 1427033"/>
                <a:gd name="connsiteY35" fmla="*/ 4234973 h 4304494"/>
                <a:gd name="connsiteX36" fmla="*/ 640839 w 1427033"/>
                <a:gd name="connsiteY36" fmla="*/ 4199882 h 4304494"/>
                <a:gd name="connsiteX37" fmla="*/ 636161 w 1427033"/>
                <a:gd name="connsiteY37" fmla="*/ 3872366 h 4304494"/>
                <a:gd name="connsiteX38" fmla="*/ 610427 w 1427033"/>
                <a:gd name="connsiteY38" fmla="*/ 3549529 h 4304494"/>
                <a:gd name="connsiteX39" fmla="*/ 605748 w 1427033"/>
                <a:gd name="connsiteY39" fmla="*/ 3467650 h 4304494"/>
                <a:gd name="connsiteX40" fmla="*/ 622124 w 1427033"/>
                <a:gd name="connsiteY40" fmla="*/ 2807939 h 4304494"/>
                <a:gd name="connsiteX41" fmla="*/ 666573 w 1427033"/>
                <a:gd name="connsiteY41" fmla="*/ 2457029 h 4304494"/>
                <a:gd name="connsiteX42" fmla="*/ 696985 w 1427033"/>
                <a:gd name="connsiteY42" fmla="*/ 2005525 h 4304494"/>
                <a:gd name="connsiteX43" fmla="*/ 795240 w 1427033"/>
                <a:gd name="connsiteY43" fmla="*/ 1537645 h 4304494"/>
                <a:gd name="connsiteX44" fmla="*/ 771846 w 1427033"/>
                <a:gd name="connsiteY44" fmla="*/ 1766906 h 4304494"/>
                <a:gd name="connsiteX45" fmla="*/ 746112 w 1427033"/>
                <a:gd name="connsiteY45" fmla="*/ 1977452 h 4304494"/>
                <a:gd name="connsiteX46" fmla="*/ 769506 w 1427033"/>
                <a:gd name="connsiteY46" fmla="*/ 2209053 h 4304494"/>
                <a:gd name="connsiteX47" fmla="*/ 785882 w 1427033"/>
                <a:gd name="connsiteY47" fmla="*/ 2335380 h 4304494"/>
                <a:gd name="connsiteX48" fmla="*/ 795240 w 1427033"/>
                <a:gd name="connsiteY48" fmla="*/ 2714363 h 4304494"/>
                <a:gd name="connsiteX49" fmla="*/ 748452 w 1427033"/>
                <a:gd name="connsiteY49" fmla="*/ 3114400 h 4304494"/>
                <a:gd name="connsiteX50" fmla="*/ 755470 w 1427033"/>
                <a:gd name="connsiteY50" fmla="*/ 3647784 h 4304494"/>
                <a:gd name="connsiteX51" fmla="*/ 757809 w 1427033"/>
                <a:gd name="connsiteY51" fmla="*/ 3769432 h 4304494"/>
                <a:gd name="connsiteX52" fmla="*/ 760149 w 1427033"/>
                <a:gd name="connsiteY52" fmla="*/ 4052500 h 4304494"/>
                <a:gd name="connsiteX53" fmla="*/ 767167 w 1427033"/>
                <a:gd name="connsiteY53" fmla="*/ 4185845 h 4304494"/>
                <a:gd name="connsiteX54" fmla="*/ 792900 w 1427033"/>
                <a:gd name="connsiteY54" fmla="*/ 4206900 h 4304494"/>
                <a:gd name="connsiteX55" fmla="*/ 1045555 w 1427033"/>
                <a:gd name="connsiteY55" fmla="*/ 4211579 h 4304494"/>
                <a:gd name="connsiteX56" fmla="*/ 1197616 w 1427033"/>
                <a:gd name="connsiteY56" fmla="*/ 4143736 h 4304494"/>
                <a:gd name="connsiteX57" fmla="*/ 1211653 w 1427033"/>
                <a:gd name="connsiteY57" fmla="*/ 4071215 h 4304494"/>
                <a:gd name="connsiteX58" fmla="*/ 1185919 w 1427033"/>
                <a:gd name="connsiteY58" fmla="*/ 3888742 h 4304494"/>
                <a:gd name="connsiteX59" fmla="*/ 1171883 w 1427033"/>
                <a:gd name="connsiteY59" fmla="*/ 3757735 h 4304494"/>
                <a:gd name="connsiteX60" fmla="*/ 1174222 w 1427033"/>
                <a:gd name="connsiteY60" fmla="*/ 3610353 h 4304494"/>
                <a:gd name="connsiteX61" fmla="*/ 1157847 w 1427033"/>
                <a:gd name="connsiteY61" fmla="*/ 3404486 h 4304494"/>
                <a:gd name="connsiteX62" fmla="*/ 1195277 w 1427033"/>
                <a:gd name="connsiteY62" fmla="*/ 2992752 h 4304494"/>
                <a:gd name="connsiteX63" fmla="*/ 1258441 w 1427033"/>
                <a:gd name="connsiteY63" fmla="*/ 2751794 h 4304494"/>
                <a:gd name="connsiteX64" fmla="*/ 1274817 w 1427033"/>
                <a:gd name="connsiteY64" fmla="*/ 2655878 h 4304494"/>
                <a:gd name="connsiteX65" fmla="*/ 1274817 w 1427033"/>
                <a:gd name="connsiteY65" fmla="*/ 2578678 h 4304494"/>
                <a:gd name="connsiteX66" fmla="*/ 1302889 w 1427033"/>
                <a:gd name="connsiteY66" fmla="*/ 2209053 h 4304494"/>
                <a:gd name="connsiteX67" fmla="*/ 1302889 w 1427033"/>
                <a:gd name="connsiteY67" fmla="*/ 2192677 h 4304494"/>
                <a:gd name="connsiteX68" fmla="*/ 1314586 w 1427033"/>
                <a:gd name="connsiteY68" fmla="*/ 1649936 h 4304494"/>
                <a:gd name="connsiteX69" fmla="*/ 1181241 w 1427033"/>
                <a:gd name="connsiteY69" fmla="*/ 898989 h 4304494"/>
                <a:gd name="connsiteX70" fmla="*/ 1202295 w 1427033"/>
                <a:gd name="connsiteY70" fmla="*/ 714177 h 4304494"/>
                <a:gd name="connsiteX71" fmla="*/ 1190598 w 1427033"/>
                <a:gd name="connsiteY71" fmla="*/ 475558 h 4304494"/>
                <a:gd name="connsiteX72" fmla="*/ 1302889 w 1427033"/>
                <a:gd name="connsiteY72" fmla="*/ 452164 h 4304494"/>
                <a:gd name="connsiteX73" fmla="*/ 1293532 w 1427033"/>
                <a:gd name="connsiteY73" fmla="*/ 435788 h 4304494"/>
                <a:gd name="connsiteX74" fmla="*/ 1272477 w 1427033"/>
                <a:gd name="connsiteY74" fmla="*/ 435788 h 4304494"/>
                <a:gd name="connsiteX75" fmla="*/ 1178901 w 1427033"/>
                <a:gd name="connsiteY75" fmla="*/ 367946 h 4304494"/>
                <a:gd name="connsiteX76" fmla="*/ 1169544 w 1427033"/>
                <a:gd name="connsiteY76" fmla="*/ 314139 h 4304494"/>
                <a:gd name="connsiteX77" fmla="*/ 1176562 w 1427033"/>
                <a:gd name="connsiteY77" fmla="*/ 236939 h 4304494"/>
                <a:gd name="connsiteX78" fmla="*/ 1314586 w 1427033"/>
                <a:gd name="connsiteY78" fmla="*/ 150382 h 4304494"/>
                <a:gd name="connsiteX79" fmla="*/ 1354356 w 1427033"/>
                <a:gd name="connsiteY79" fmla="*/ 77860 h 4304494"/>
                <a:gd name="connsiteX80" fmla="*/ 1382429 w 1427033"/>
                <a:gd name="connsiteY80" fmla="*/ 73181 h 4304494"/>
                <a:gd name="connsiteX81" fmla="*/ 1394126 w 1427033"/>
                <a:gd name="connsiteY81" fmla="*/ 63824 h 4304494"/>
                <a:gd name="connsiteX82" fmla="*/ 1305229 w 1427033"/>
                <a:gd name="connsiteY82" fmla="*/ 73181 h 43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427033" h="4304494">
                  <a:moveTo>
                    <a:pt x="1305229" y="73181"/>
                  </a:moveTo>
                  <a:cubicBezTo>
                    <a:pt x="1300550" y="82539"/>
                    <a:pt x="1291192" y="84878"/>
                    <a:pt x="1279495" y="87218"/>
                  </a:cubicBezTo>
                  <a:cubicBezTo>
                    <a:pt x="1176562" y="96575"/>
                    <a:pt x="680609" y="152721"/>
                    <a:pt x="673591" y="122309"/>
                  </a:cubicBezTo>
                  <a:cubicBezTo>
                    <a:pt x="666573" y="126988"/>
                    <a:pt x="652536" y="136345"/>
                    <a:pt x="638500" y="143363"/>
                  </a:cubicBezTo>
                  <a:cubicBezTo>
                    <a:pt x="470063" y="246297"/>
                    <a:pt x="306305" y="358588"/>
                    <a:pt x="109796" y="407715"/>
                  </a:cubicBezTo>
                  <a:cubicBezTo>
                    <a:pt x="88741" y="417073"/>
                    <a:pt x="98099" y="440467"/>
                    <a:pt x="91081" y="454503"/>
                  </a:cubicBezTo>
                  <a:cubicBezTo>
                    <a:pt x="84062" y="477897"/>
                    <a:pt x="79384" y="503631"/>
                    <a:pt x="91081" y="524685"/>
                  </a:cubicBezTo>
                  <a:cubicBezTo>
                    <a:pt x="112135" y="555097"/>
                    <a:pt x="95759" y="566794"/>
                    <a:pt x="74705" y="583170"/>
                  </a:cubicBezTo>
                  <a:cubicBezTo>
                    <a:pt x="41953" y="608904"/>
                    <a:pt x="32596" y="658031"/>
                    <a:pt x="55990" y="693122"/>
                  </a:cubicBezTo>
                  <a:cubicBezTo>
                    <a:pt x="67687" y="709498"/>
                    <a:pt x="81723" y="728213"/>
                    <a:pt x="95759" y="739910"/>
                  </a:cubicBezTo>
                  <a:cubicBezTo>
                    <a:pt x="119153" y="758625"/>
                    <a:pt x="121493" y="777340"/>
                    <a:pt x="123832" y="805413"/>
                  </a:cubicBezTo>
                  <a:cubicBezTo>
                    <a:pt x="126172" y="898989"/>
                    <a:pt x="84062" y="992565"/>
                    <a:pt x="116814" y="1086141"/>
                  </a:cubicBezTo>
                  <a:cubicBezTo>
                    <a:pt x="119153" y="1090820"/>
                    <a:pt x="116814" y="1095499"/>
                    <a:pt x="114475" y="1100177"/>
                  </a:cubicBezTo>
                  <a:cubicBezTo>
                    <a:pt x="91081" y="1186736"/>
                    <a:pt x="88741" y="1273293"/>
                    <a:pt x="114475" y="1359851"/>
                  </a:cubicBezTo>
                  <a:cubicBezTo>
                    <a:pt x="128511" y="1408978"/>
                    <a:pt x="119153" y="1458106"/>
                    <a:pt x="109796" y="1504894"/>
                  </a:cubicBezTo>
                  <a:cubicBezTo>
                    <a:pt x="93420" y="1577415"/>
                    <a:pt x="100438" y="1645258"/>
                    <a:pt x="133190" y="1713100"/>
                  </a:cubicBezTo>
                  <a:cubicBezTo>
                    <a:pt x="154244" y="1755209"/>
                    <a:pt x="163602" y="1799658"/>
                    <a:pt x="156584" y="1851125"/>
                  </a:cubicBezTo>
                  <a:cubicBezTo>
                    <a:pt x="149565" y="1909610"/>
                    <a:pt x="170620" y="1965755"/>
                    <a:pt x="186996" y="2021901"/>
                  </a:cubicBezTo>
                  <a:cubicBezTo>
                    <a:pt x="215069" y="2113137"/>
                    <a:pt x="203372" y="2213732"/>
                    <a:pt x="210390" y="2309647"/>
                  </a:cubicBezTo>
                  <a:cubicBezTo>
                    <a:pt x="210390" y="2316665"/>
                    <a:pt x="203372" y="2323683"/>
                    <a:pt x="198693" y="2333041"/>
                  </a:cubicBezTo>
                  <a:cubicBezTo>
                    <a:pt x="177638" y="2389187"/>
                    <a:pt x="161262" y="2442993"/>
                    <a:pt x="208050" y="2494460"/>
                  </a:cubicBezTo>
                  <a:cubicBezTo>
                    <a:pt x="219747" y="2506157"/>
                    <a:pt x="224426" y="2524872"/>
                    <a:pt x="215069" y="2545926"/>
                  </a:cubicBezTo>
                  <a:cubicBezTo>
                    <a:pt x="196353" y="2592714"/>
                    <a:pt x="203372" y="2646521"/>
                    <a:pt x="172959" y="2690969"/>
                  </a:cubicBezTo>
                  <a:cubicBezTo>
                    <a:pt x="170620" y="2693309"/>
                    <a:pt x="170620" y="2700327"/>
                    <a:pt x="172959" y="2705006"/>
                  </a:cubicBezTo>
                  <a:cubicBezTo>
                    <a:pt x="184656" y="2770509"/>
                    <a:pt x="177638" y="2838351"/>
                    <a:pt x="175299" y="2903855"/>
                  </a:cubicBezTo>
                  <a:cubicBezTo>
                    <a:pt x="170620" y="2985734"/>
                    <a:pt x="126172" y="3067612"/>
                    <a:pt x="161262" y="3151831"/>
                  </a:cubicBezTo>
                  <a:cubicBezTo>
                    <a:pt x="161262" y="3154170"/>
                    <a:pt x="161262" y="3158849"/>
                    <a:pt x="158923" y="3161188"/>
                  </a:cubicBezTo>
                  <a:cubicBezTo>
                    <a:pt x="144887" y="3245407"/>
                    <a:pt x="142547" y="3329625"/>
                    <a:pt x="149565" y="3413844"/>
                  </a:cubicBezTo>
                  <a:cubicBezTo>
                    <a:pt x="154244" y="3491044"/>
                    <a:pt x="151905" y="3570583"/>
                    <a:pt x="151905" y="3647784"/>
                  </a:cubicBezTo>
                  <a:cubicBezTo>
                    <a:pt x="151905" y="3769432"/>
                    <a:pt x="177638" y="3888742"/>
                    <a:pt x="194014" y="4008051"/>
                  </a:cubicBezTo>
                  <a:cubicBezTo>
                    <a:pt x="203372" y="4071215"/>
                    <a:pt x="236123" y="4129700"/>
                    <a:pt x="226766" y="4197542"/>
                  </a:cubicBezTo>
                  <a:cubicBezTo>
                    <a:pt x="219747" y="4237312"/>
                    <a:pt x="238463" y="4253688"/>
                    <a:pt x="275893" y="4256027"/>
                  </a:cubicBezTo>
                  <a:cubicBezTo>
                    <a:pt x="282911" y="4260706"/>
                    <a:pt x="292269" y="4263046"/>
                    <a:pt x="299287" y="4265385"/>
                  </a:cubicBezTo>
                  <a:cubicBezTo>
                    <a:pt x="325020" y="4270064"/>
                    <a:pt x="348414" y="4260706"/>
                    <a:pt x="374148" y="4256027"/>
                  </a:cubicBezTo>
                  <a:cubicBezTo>
                    <a:pt x="439651" y="4239652"/>
                    <a:pt x="505154" y="4232633"/>
                    <a:pt x="572997" y="4244330"/>
                  </a:cubicBezTo>
                  <a:cubicBezTo>
                    <a:pt x="589373" y="4241991"/>
                    <a:pt x="608088" y="4241991"/>
                    <a:pt x="624464" y="4234973"/>
                  </a:cubicBezTo>
                  <a:cubicBezTo>
                    <a:pt x="638500" y="4227955"/>
                    <a:pt x="638500" y="4211579"/>
                    <a:pt x="640839" y="4199882"/>
                  </a:cubicBezTo>
                  <a:cubicBezTo>
                    <a:pt x="657215" y="4089930"/>
                    <a:pt x="659555" y="3977639"/>
                    <a:pt x="636161" y="3872366"/>
                  </a:cubicBezTo>
                  <a:cubicBezTo>
                    <a:pt x="612767" y="3764754"/>
                    <a:pt x="619785" y="3657141"/>
                    <a:pt x="610427" y="3549529"/>
                  </a:cubicBezTo>
                  <a:cubicBezTo>
                    <a:pt x="608088" y="3521456"/>
                    <a:pt x="608088" y="3495723"/>
                    <a:pt x="605748" y="3467650"/>
                  </a:cubicBezTo>
                  <a:cubicBezTo>
                    <a:pt x="587033" y="3247746"/>
                    <a:pt x="575336" y="3025503"/>
                    <a:pt x="622124" y="2807939"/>
                  </a:cubicBezTo>
                  <a:cubicBezTo>
                    <a:pt x="647858" y="2693309"/>
                    <a:pt x="659555" y="2573999"/>
                    <a:pt x="666573" y="2457029"/>
                  </a:cubicBezTo>
                  <a:cubicBezTo>
                    <a:pt x="673591" y="2307308"/>
                    <a:pt x="687627" y="2155247"/>
                    <a:pt x="696985" y="2005525"/>
                  </a:cubicBezTo>
                  <a:cubicBezTo>
                    <a:pt x="704003" y="1888555"/>
                    <a:pt x="750791" y="1642918"/>
                    <a:pt x="795240" y="1537645"/>
                  </a:cubicBezTo>
                  <a:cubicBezTo>
                    <a:pt x="790561" y="1539985"/>
                    <a:pt x="783543" y="1699064"/>
                    <a:pt x="771846" y="1766906"/>
                  </a:cubicBezTo>
                  <a:cubicBezTo>
                    <a:pt x="760149" y="1846446"/>
                    <a:pt x="750791" y="1900252"/>
                    <a:pt x="746112" y="1977452"/>
                  </a:cubicBezTo>
                  <a:cubicBezTo>
                    <a:pt x="769506" y="2047634"/>
                    <a:pt x="767167" y="2134192"/>
                    <a:pt x="769506" y="2209053"/>
                  </a:cubicBezTo>
                  <a:cubicBezTo>
                    <a:pt x="769506" y="2251162"/>
                    <a:pt x="776524" y="2293271"/>
                    <a:pt x="785882" y="2335380"/>
                  </a:cubicBezTo>
                  <a:cubicBezTo>
                    <a:pt x="811615" y="2459369"/>
                    <a:pt x="809276" y="2590375"/>
                    <a:pt x="795240" y="2714363"/>
                  </a:cubicBezTo>
                  <a:cubicBezTo>
                    <a:pt x="781203" y="2847709"/>
                    <a:pt x="755470" y="2981055"/>
                    <a:pt x="748452" y="3114400"/>
                  </a:cubicBezTo>
                  <a:cubicBezTo>
                    <a:pt x="739094" y="3292195"/>
                    <a:pt x="732076" y="3469989"/>
                    <a:pt x="755470" y="3647784"/>
                  </a:cubicBezTo>
                  <a:cubicBezTo>
                    <a:pt x="760149" y="3687553"/>
                    <a:pt x="769506" y="3732002"/>
                    <a:pt x="757809" y="3769432"/>
                  </a:cubicBezTo>
                  <a:cubicBezTo>
                    <a:pt x="729736" y="3865348"/>
                    <a:pt x="748452" y="3958924"/>
                    <a:pt x="760149" y="4052500"/>
                  </a:cubicBezTo>
                  <a:cubicBezTo>
                    <a:pt x="764827" y="4096948"/>
                    <a:pt x="748452" y="4141397"/>
                    <a:pt x="767167" y="4185845"/>
                  </a:cubicBezTo>
                  <a:cubicBezTo>
                    <a:pt x="774185" y="4195203"/>
                    <a:pt x="781203" y="4204561"/>
                    <a:pt x="792900" y="4206900"/>
                  </a:cubicBezTo>
                  <a:cubicBezTo>
                    <a:pt x="877119" y="4213918"/>
                    <a:pt x="961337" y="4211579"/>
                    <a:pt x="1045555" y="4211579"/>
                  </a:cubicBezTo>
                  <a:cubicBezTo>
                    <a:pt x="1104040" y="4211579"/>
                    <a:pt x="1160186" y="4192864"/>
                    <a:pt x="1197616" y="4143736"/>
                  </a:cubicBezTo>
                  <a:cubicBezTo>
                    <a:pt x="1213992" y="4122682"/>
                    <a:pt x="1202295" y="4094609"/>
                    <a:pt x="1211653" y="4071215"/>
                  </a:cubicBezTo>
                  <a:cubicBezTo>
                    <a:pt x="1204635" y="4010390"/>
                    <a:pt x="1199956" y="3947227"/>
                    <a:pt x="1185919" y="3888742"/>
                  </a:cubicBezTo>
                  <a:cubicBezTo>
                    <a:pt x="1176562" y="3844293"/>
                    <a:pt x="1169544" y="3804523"/>
                    <a:pt x="1171883" y="3757735"/>
                  </a:cubicBezTo>
                  <a:cubicBezTo>
                    <a:pt x="1174222" y="3708608"/>
                    <a:pt x="1192938" y="3657141"/>
                    <a:pt x="1174222" y="3610353"/>
                  </a:cubicBezTo>
                  <a:cubicBezTo>
                    <a:pt x="1146150" y="3542511"/>
                    <a:pt x="1146150" y="3472329"/>
                    <a:pt x="1157847" y="3404486"/>
                  </a:cubicBezTo>
                  <a:cubicBezTo>
                    <a:pt x="1183580" y="3268801"/>
                    <a:pt x="1171883" y="3128437"/>
                    <a:pt x="1195277" y="2992752"/>
                  </a:cubicBezTo>
                  <a:cubicBezTo>
                    <a:pt x="1209313" y="2908533"/>
                    <a:pt x="1206974" y="2824315"/>
                    <a:pt x="1258441" y="2751794"/>
                  </a:cubicBezTo>
                  <a:cubicBezTo>
                    <a:pt x="1277156" y="2726060"/>
                    <a:pt x="1277156" y="2688630"/>
                    <a:pt x="1274817" y="2655878"/>
                  </a:cubicBezTo>
                  <a:cubicBezTo>
                    <a:pt x="1272477" y="2630145"/>
                    <a:pt x="1272477" y="2604411"/>
                    <a:pt x="1274817" y="2578678"/>
                  </a:cubicBezTo>
                  <a:cubicBezTo>
                    <a:pt x="1286514" y="2454690"/>
                    <a:pt x="1312247" y="2333041"/>
                    <a:pt x="1302889" y="2209053"/>
                  </a:cubicBezTo>
                  <a:cubicBezTo>
                    <a:pt x="1302889" y="2204374"/>
                    <a:pt x="1302889" y="2199695"/>
                    <a:pt x="1302889" y="2192677"/>
                  </a:cubicBezTo>
                  <a:cubicBezTo>
                    <a:pt x="1298211" y="2012543"/>
                    <a:pt x="1319265" y="1832410"/>
                    <a:pt x="1314586" y="1649936"/>
                  </a:cubicBezTo>
                  <a:cubicBezTo>
                    <a:pt x="1307568" y="1392602"/>
                    <a:pt x="1258441" y="1142287"/>
                    <a:pt x="1181241" y="898989"/>
                  </a:cubicBezTo>
                  <a:cubicBezTo>
                    <a:pt x="1167204" y="891971"/>
                    <a:pt x="1190598" y="770322"/>
                    <a:pt x="1202295" y="714177"/>
                  </a:cubicBezTo>
                  <a:cubicBezTo>
                    <a:pt x="1216332" y="639316"/>
                    <a:pt x="1216332" y="555097"/>
                    <a:pt x="1190598" y="475558"/>
                  </a:cubicBezTo>
                  <a:cubicBezTo>
                    <a:pt x="1230368" y="470879"/>
                    <a:pt x="1272477" y="487255"/>
                    <a:pt x="1302889" y="452164"/>
                  </a:cubicBezTo>
                  <a:cubicBezTo>
                    <a:pt x="1305229" y="442806"/>
                    <a:pt x="1300550" y="438128"/>
                    <a:pt x="1293532" y="435788"/>
                  </a:cubicBezTo>
                  <a:cubicBezTo>
                    <a:pt x="1286514" y="433449"/>
                    <a:pt x="1279495" y="433449"/>
                    <a:pt x="1272477" y="435788"/>
                  </a:cubicBezTo>
                  <a:cubicBezTo>
                    <a:pt x="1204635" y="442806"/>
                    <a:pt x="1195277" y="435788"/>
                    <a:pt x="1178901" y="367946"/>
                  </a:cubicBezTo>
                  <a:cubicBezTo>
                    <a:pt x="1174222" y="349230"/>
                    <a:pt x="1171883" y="332855"/>
                    <a:pt x="1169544" y="314139"/>
                  </a:cubicBezTo>
                  <a:cubicBezTo>
                    <a:pt x="1167204" y="288406"/>
                    <a:pt x="1157847" y="260333"/>
                    <a:pt x="1176562" y="236939"/>
                  </a:cubicBezTo>
                  <a:cubicBezTo>
                    <a:pt x="1213992" y="192491"/>
                    <a:pt x="1256101" y="159739"/>
                    <a:pt x="1314586" y="150382"/>
                  </a:cubicBezTo>
                  <a:cubicBezTo>
                    <a:pt x="1380090" y="141024"/>
                    <a:pt x="1384768" y="136345"/>
                    <a:pt x="1354356" y="77860"/>
                  </a:cubicBezTo>
                  <a:cubicBezTo>
                    <a:pt x="1363714" y="70842"/>
                    <a:pt x="1373071" y="75521"/>
                    <a:pt x="1382429" y="73181"/>
                  </a:cubicBezTo>
                  <a:cubicBezTo>
                    <a:pt x="1387108" y="70842"/>
                    <a:pt x="1391787" y="68503"/>
                    <a:pt x="1394126" y="63824"/>
                  </a:cubicBezTo>
                  <a:cubicBezTo>
                    <a:pt x="1363714" y="42769"/>
                    <a:pt x="1330962" y="26393"/>
                    <a:pt x="1305229" y="7318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E20A684-E434-40C4-84DE-66387E9E9CDA}"/>
                </a:ext>
              </a:extLst>
            </p:cNvPr>
            <p:cNvSpPr/>
            <p:nvPr/>
          </p:nvSpPr>
          <p:spPr>
            <a:xfrm>
              <a:off x="1870706" y="5880287"/>
              <a:ext cx="929833" cy="486049"/>
            </a:xfrm>
            <a:custGeom>
              <a:avLst/>
              <a:gdLst>
                <a:gd name="connsiteX0" fmla="*/ 1002314 w 1029335"/>
                <a:gd name="connsiteY0" fmla="*/ 349456 h 538061"/>
                <a:gd name="connsiteX1" fmla="*/ 936811 w 1029335"/>
                <a:gd name="connsiteY1" fmla="*/ 283952 h 538061"/>
                <a:gd name="connsiteX2" fmla="*/ 819841 w 1029335"/>
                <a:gd name="connsiteY2" fmla="*/ 274595 h 538061"/>
                <a:gd name="connsiteX3" fmla="*/ 819841 w 1029335"/>
                <a:gd name="connsiteY3" fmla="*/ 274595 h 538061"/>
                <a:gd name="connsiteX4" fmla="*/ 819841 w 1029335"/>
                <a:gd name="connsiteY4" fmla="*/ 274595 h 538061"/>
                <a:gd name="connsiteX5" fmla="*/ 819841 w 1029335"/>
                <a:gd name="connsiteY5" fmla="*/ 274595 h 538061"/>
                <a:gd name="connsiteX6" fmla="*/ 775393 w 1029335"/>
                <a:gd name="connsiteY6" fmla="*/ 265237 h 538061"/>
                <a:gd name="connsiteX7" fmla="*/ 525077 w 1029335"/>
                <a:gd name="connsiteY7" fmla="*/ 68728 h 538061"/>
                <a:gd name="connsiteX8" fmla="*/ 501683 w 1029335"/>
                <a:gd name="connsiteY8" fmla="*/ 42994 h 538061"/>
                <a:gd name="connsiteX9" fmla="*/ 482968 w 1029335"/>
                <a:gd name="connsiteY9" fmla="*/ 71067 h 538061"/>
                <a:gd name="connsiteX10" fmla="*/ 508701 w 1029335"/>
                <a:gd name="connsiteY10" fmla="*/ 85103 h 538061"/>
                <a:gd name="connsiteX11" fmla="*/ 791768 w 1029335"/>
                <a:gd name="connsiteY11" fmla="*/ 288631 h 538061"/>
                <a:gd name="connsiteX12" fmla="*/ 925114 w 1029335"/>
                <a:gd name="connsiteY12" fmla="*/ 305007 h 538061"/>
                <a:gd name="connsiteX13" fmla="*/ 981260 w 1029335"/>
                <a:gd name="connsiteY13" fmla="*/ 365831 h 538061"/>
                <a:gd name="connsiteX14" fmla="*/ 929793 w 1029335"/>
                <a:gd name="connsiteY14" fmla="*/ 428995 h 538061"/>
                <a:gd name="connsiteX15" fmla="*/ 475950 w 1029335"/>
                <a:gd name="connsiteY15" fmla="*/ 424316 h 538061"/>
                <a:gd name="connsiteX16" fmla="*/ 302834 w 1029335"/>
                <a:gd name="connsiteY16" fmla="*/ 414959 h 538061"/>
                <a:gd name="connsiteX17" fmla="*/ 108664 w 1029335"/>
                <a:gd name="connsiteY17" fmla="*/ 393904 h 538061"/>
                <a:gd name="connsiteX18" fmla="*/ 59536 w 1029335"/>
                <a:gd name="connsiteY18" fmla="*/ 328401 h 538061"/>
                <a:gd name="connsiteX19" fmla="*/ 57197 w 1029335"/>
                <a:gd name="connsiteY19" fmla="*/ 213770 h 538061"/>
                <a:gd name="connsiteX20" fmla="*/ 80591 w 1029335"/>
                <a:gd name="connsiteY20" fmla="*/ 141249 h 538061"/>
                <a:gd name="connsiteX21" fmla="*/ 68894 w 1029335"/>
                <a:gd name="connsiteY21" fmla="*/ 134231 h 538061"/>
                <a:gd name="connsiteX22" fmla="*/ 50179 w 1029335"/>
                <a:gd name="connsiteY22" fmla="*/ 199734 h 538061"/>
                <a:gd name="connsiteX23" fmla="*/ 50179 w 1029335"/>
                <a:gd name="connsiteY23" fmla="*/ 309686 h 538061"/>
                <a:gd name="connsiteX24" fmla="*/ 80591 w 1029335"/>
                <a:gd name="connsiteY24" fmla="*/ 403262 h 538061"/>
                <a:gd name="connsiteX25" fmla="*/ 314531 w 1029335"/>
                <a:gd name="connsiteY25" fmla="*/ 431335 h 538061"/>
                <a:gd name="connsiteX26" fmla="*/ 487647 w 1029335"/>
                <a:gd name="connsiteY26" fmla="*/ 447710 h 538061"/>
                <a:gd name="connsiteX27" fmla="*/ 950847 w 1029335"/>
                <a:gd name="connsiteY27" fmla="*/ 445371 h 538061"/>
                <a:gd name="connsiteX28" fmla="*/ 1002314 w 1029335"/>
                <a:gd name="connsiteY28" fmla="*/ 349456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9335" h="538061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2723C70-5094-47B0-BC93-ED8A527333DB}"/>
                </a:ext>
              </a:extLst>
            </p:cNvPr>
            <p:cNvSpPr/>
            <p:nvPr/>
          </p:nvSpPr>
          <p:spPr>
            <a:xfrm>
              <a:off x="1518804" y="372794"/>
              <a:ext cx="697375" cy="591712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1EF34FD-D5C4-4393-B6D7-67E4DFF7534A}"/>
                </a:ext>
              </a:extLst>
            </p:cNvPr>
            <p:cNvSpPr/>
            <p:nvPr/>
          </p:nvSpPr>
          <p:spPr>
            <a:xfrm>
              <a:off x="1389934" y="5990176"/>
              <a:ext cx="443784" cy="528315"/>
            </a:xfrm>
            <a:custGeom>
              <a:avLst/>
              <a:gdLst>
                <a:gd name="connsiteX0" fmla="*/ 439696 w 491273"/>
                <a:gd name="connsiteY0" fmla="*/ 361153 h 584849"/>
                <a:gd name="connsiteX1" fmla="*/ 418641 w 491273"/>
                <a:gd name="connsiteY1" fmla="*/ 251201 h 584849"/>
                <a:gd name="connsiteX2" fmla="*/ 418641 w 491273"/>
                <a:gd name="connsiteY2" fmla="*/ 117855 h 584849"/>
                <a:gd name="connsiteX3" fmla="*/ 423320 w 491273"/>
                <a:gd name="connsiteY3" fmla="*/ 50013 h 584849"/>
                <a:gd name="connsiteX4" fmla="*/ 397587 w 491273"/>
                <a:gd name="connsiteY4" fmla="*/ 42994 h 584849"/>
                <a:gd name="connsiteX5" fmla="*/ 399926 w 491273"/>
                <a:gd name="connsiteY5" fmla="*/ 117855 h 584849"/>
                <a:gd name="connsiteX6" fmla="*/ 404605 w 491273"/>
                <a:gd name="connsiteY6" fmla="*/ 279274 h 584849"/>
                <a:gd name="connsiteX7" fmla="*/ 432678 w 491273"/>
                <a:gd name="connsiteY7" fmla="*/ 426656 h 584849"/>
                <a:gd name="connsiteX8" fmla="*/ 357817 w 491273"/>
                <a:gd name="connsiteY8" fmla="*/ 522571 h 584849"/>
                <a:gd name="connsiteX9" fmla="*/ 107501 w 491273"/>
                <a:gd name="connsiteY9" fmla="*/ 515553 h 584849"/>
                <a:gd name="connsiteX10" fmla="*/ 72410 w 491273"/>
                <a:gd name="connsiteY10" fmla="*/ 370510 h 584849"/>
                <a:gd name="connsiteX11" fmla="*/ 116859 w 491273"/>
                <a:gd name="connsiteY11" fmla="*/ 232486 h 584849"/>
                <a:gd name="connsiteX12" fmla="*/ 126216 w 491273"/>
                <a:gd name="connsiteY12" fmla="*/ 61710 h 584849"/>
                <a:gd name="connsiteX13" fmla="*/ 105162 w 491273"/>
                <a:gd name="connsiteY13" fmla="*/ 64050 h 584849"/>
                <a:gd name="connsiteX14" fmla="*/ 105162 w 491273"/>
                <a:gd name="connsiteY14" fmla="*/ 225468 h 584849"/>
                <a:gd name="connsiteX15" fmla="*/ 105162 w 491273"/>
                <a:gd name="connsiteY15" fmla="*/ 225468 h 584849"/>
                <a:gd name="connsiteX16" fmla="*/ 105162 w 491273"/>
                <a:gd name="connsiteY16" fmla="*/ 225468 h 584849"/>
                <a:gd name="connsiteX17" fmla="*/ 56034 w 491273"/>
                <a:gd name="connsiteY17" fmla="*/ 372850 h 584849"/>
                <a:gd name="connsiteX18" fmla="*/ 98143 w 491273"/>
                <a:gd name="connsiteY18" fmla="*/ 531929 h 584849"/>
                <a:gd name="connsiteX19" fmla="*/ 98143 w 491273"/>
                <a:gd name="connsiteY19" fmla="*/ 531929 h 584849"/>
                <a:gd name="connsiteX20" fmla="*/ 177683 w 491273"/>
                <a:gd name="connsiteY20" fmla="*/ 543626 h 584849"/>
                <a:gd name="connsiteX21" fmla="*/ 353138 w 491273"/>
                <a:gd name="connsiteY21" fmla="*/ 543626 h 584849"/>
                <a:gd name="connsiteX22" fmla="*/ 453732 w 491273"/>
                <a:gd name="connsiteY22" fmla="*/ 440692 h 584849"/>
                <a:gd name="connsiteX23" fmla="*/ 439696 w 491273"/>
                <a:gd name="connsiteY23" fmla="*/ 361153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273" h="584849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F4A134F-9F05-4D10-8F90-D5BBBDC78A1A}"/>
                </a:ext>
              </a:extLst>
            </p:cNvPr>
            <p:cNvSpPr/>
            <p:nvPr/>
          </p:nvSpPr>
          <p:spPr>
            <a:xfrm>
              <a:off x="988313" y="705022"/>
              <a:ext cx="1914616" cy="1929923"/>
            </a:xfrm>
            <a:custGeom>
              <a:avLst/>
              <a:gdLst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15007 w 1914616"/>
                <a:gd name="connsiteY14" fmla="*/ 1529154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914616" h="1929923">
                  <a:moveTo>
                    <a:pt x="1895064" y="1476543"/>
                  </a:moveTo>
                  <a:lnTo>
                    <a:pt x="1912499" y="1486317"/>
                  </a:lnTo>
                  <a:cubicBezTo>
                    <a:pt x="1920952" y="1503222"/>
                    <a:pt x="1901932" y="1507449"/>
                    <a:pt x="1893480" y="1518016"/>
                  </a:cubicBezTo>
                  <a:cubicBezTo>
                    <a:pt x="1802609" y="1613112"/>
                    <a:pt x="1696946" y="1691303"/>
                    <a:pt x="1597623" y="1777947"/>
                  </a:cubicBezTo>
                  <a:cubicBezTo>
                    <a:pt x="1542678" y="1826552"/>
                    <a:pt x="1479280" y="1864591"/>
                    <a:pt x="1415882" y="1902629"/>
                  </a:cubicBezTo>
                  <a:cubicBezTo>
                    <a:pt x="1335579" y="1921649"/>
                    <a:pt x="1318673" y="1911083"/>
                    <a:pt x="1299653" y="1832892"/>
                  </a:cubicBezTo>
                  <a:cubicBezTo>
                    <a:pt x="1270068" y="1710323"/>
                    <a:pt x="1322899" y="1638472"/>
                    <a:pt x="1453921" y="1627905"/>
                  </a:cubicBezTo>
                  <a:cubicBezTo>
                    <a:pt x="1464487" y="1627905"/>
                    <a:pt x="1475054" y="1627905"/>
                    <a:pt x="1481394" y="1617339"/>
                  </a:cubicBezTo>
                  <a:cubicBezTo>
                    <a:pt x="1485620" y="1608886"/>
                    <a:pt x="1479280" y="1604660"/>
                    <a:pt x="1472941" y="1598319"/>
                  </a:cubicBezTo>
                  <a:cubicBezTo>
                    <a:pt x="1462374" y="1585640"/>
                    <a:pt x="1432788" y="1583527"/>
                    <a:pt x="1441242" y="1564507"/>
                  </a:cubicBezTo>
                  <a:cubicBezTo>
                    <a:pt x="1451808" y="1543375"/>
                    <a:pt x="1477167" y="1556054"/>
                    <a:pt x="1496186" y="1560281"/>
                  </a:cubicBezTo>
                  <a:cubicBezTo>
                    <a:pt x="1515206" y="1568734"/>
                    <a:pt x="1536338" y="1570847"/>
                    <a:pt x="1553244" y="1583527"/>
                  </a:cubicBezTo>
                  <a:cubicBezTo>
                    <a:pt x="1563811" y="1566620"/>
                    <a:pt x="1536338" y="1556054"/>
                    <a:pt x="1553244" y="1541262"/>
                  </a:cubicBezTo>
                  <a:cubicBezTo>
                    <a:pt x="1572264" y="1520129"/>
                    <a:pt x="1589170" y="1526469"/>
                    <a:pt x="1606076" y="1541262"/>
                  </a:cubicBezTo>
                  <a:cubicBezTo>
                    <a:pt x="1642001" y="1589867"/>
                    <a:pt x="1618736" y="1597569"/>
                    <a:pt x="1715007" y="1529154"/>
                  </a:cubicBezTo>
                  <a:cubicBezTo>
                    <a:pt x="1743824" y="1568556"/>
                    <a:pt x="1732092" y="1565690"/>
                    <a:pt x="1800299" y="1520899"/>
                  </a:cubicBezTo>
                  <a:cubicBezTo>
                    <a:pt x="1808751" y="1533578"/>
                    <a:pt x="1855440" y="1494770"/>
                    <a:pt x="1874460" y="1477864"/>
                  </a:cubicBezTo>
                  <a:cubicBezTo>
                    <a:pt x="1880800" y="1479977"/>
                    <a:pt x="1888196" y="1477335"/>
                    <a:pt x="1895064" y="1476543"/>
                  </a:cubicBezTo>
                  <a:close/>
                  <a:moveTo>
                    <a:pt x="1244180" y="1396504"/>
                  </a:moveTo>
                  <a:cubicBezTo>
                    <a:pt x="1304408" y="1400202"/>
                    <a:pt x="1363051" y="1412353"/>
                    <a:pt x="1430676" y="1431372"/>
                  </a:cubicBezTo>
                  <a:cubicBezTo>
                    <a:pt x="1437015" y="1433485"/>
                    <a:pt x="1443355" y="1433485"/>
                    <a:pt x="1443355" y="1441939"/>
                  </a:cubicBezTo>
                  <a:cubicBezTo>
                    <a:pt x="1445468" y="1452505"/>
                    <a:pt x="1437015" y="1454618"/>
                    <a:pt x="1428562" y="1456732"/>
                  </a:cubicBezTo>
                  <a:cubicBezTo>
                    <a:pt x="1407429" y="1465184"/>
                    <a:pt x="1388411" y="1473638"/>
                    <a:pt x="1363051" y="1463072"/>
                  </a:cubicBezTo>
                  <a:cubicBezTo>
                    <a:pt x="1339805" y="1452505"/>
                    <a:pt x="1312333" y="1454618"/>
                    <a:pt x="1286973" y="1450392"/>
                  </a:cubicBezTo>
                  <a:cubicBezTo>
                    <a:pt x="1261615" y="1439826"/>
                    <a:pt x="1227802" y="1437712"/>
                    <a:pt x="1198217" y="1446166"/>
                  </a:cubicBezTo>
                  <a:cubicBezTo>
                    <a:pt x="1227802" y="1450392"/>
                    <a:pt x="1267955" y="1454618"/>
                    <a:pt x="1286973" y="1467298"/>
                  </a:cubicBezTo>
                  <a:cubicBezTo>
                    <a:pt x="1289087" y="1509563"/>
                    <a:pt x="1257388" y="1492658"/>
                    <a:pt x="1240482" y="1496883"/>
                  </a:cubicBezTo>
                  <a:cubicBezTo>
                    <a:pt x="1213009" y="1490544"/>
                    <a:pt x="1170744" y="1482091"/>
                    <a:pt x="1147498" y="1486317"/>
                  </a:cubicBezTo>
                  <a:cubicBezTo>
                    <a:pt x="1134819" y="1490544"/>
                    <a:pt x="1115800" y="1492658"/>
                    <a:pt x="1109460" y="1494770"/>
                  </a:cubicBezTo>
                  <a:cubicBezTo>
                    <a:pt x="1115800" y="1496883"/>
                    <a:pt x="1132705" y="1498997"/>
                    <a:pt x="1147498" y="1496883"/>
                  </a:cubicBezTo>
                  <a:cubicBezTo>
                    <a:pt x="1181310" y="1492658"/>
                    <a:pt x="1202443" y="1494770"/>
                    <a:pt x="1210896" y="1513790"/>
                  </a:cubicBezTo>
                  <a:cubicBezTo>
                    <a:pt x="1166518" y="1530696"/>
                    <a:pt x="1115800" y="1524356"/>
                    <a:pt x="1073535" y="1551829"/>
                  </a:cubicBezTo>
                  <a:cubicBezTo>
                    <a:pt x="1014363" y="1562395"/>
                    <a:pt x="957305" y="1572961"/>
                    <a:pt x="898134" y="1581414"/>
                  </a:cubicBezTo>
                  <a:cubicBezTo>
                    <a:pt x="881228" y="1583528"/>
                    <a:pt x="870662" y="1591980"/>
                    <a:pt x="862209" y="1606773"/>
                  </a:cubicBezTo>
                  <a:cubicBezTo>
                    <a:pt x="857982" y="1613113"/>
                    <a:pt x="832624" y="1625793"/>
                    <a:pt x="813604" y="1638472"/>
                  </a:cubicBezTo>
                  <a:lnTo>
                    <a:pt x="678355" y="1720889"/>
                  </a:lnTo>
                  <a:cubicBezTo>
                    <a:pt x="572693" y="1788513"/>
                    <a:pt x="467030" y="1839232"/>
                    <a:pt x="342348" y="1870931"/>
                  </a:cubicBezTo>
                  <a:cubicBezTo>
                    <a:pt x="333894" y="1873043"/>
                    <a:pt x="228231" y="1887837"/>
                    <a:pt x="156381" y="1917423"/>
                  </a:cubicBezTo>
                  <a:cubicBezTo>
                    <a:pt x="118343" y="1934328"/>
                    <a:pt x="84530" y="1936441"/>
                    <a:pt x="57058" y="1908969"/>
                  </a:cubicBezTo>
                  <a:cubicBezTo>
                    <a:pt x="29586" y="1879384"/>
                    <a:pt x="14793" y="1851911"/>
                    <a:pt x="0" y="1809646"/>
                  </a:cubicBezTo>
                  <a:cubicBezTo>
                    <a:pt x="69738" y="1750475"/>
                    <a:pt x="57058" y="1731456"/>
                    <a:pt x="112003" y="1691303"/>
                  </a:cubicBezTo>
                  <a:cubicBezTo>
                    <a:pt x="293743" y="1579301"/>
                    <a:pt x="369820" y="1600433"/>
                    <a:pt x="416312" y="1598320"/>
                  </a:cubicBezTo>
                  <a:cubicBezTo>
                    <a:pt x="469143" y="1591980"/>
                    <a:pt x="530428" y="1591980"/>
                    <a:pt x="608618" y="1566621"/>
                  </a:cubicBezTo>
                  <a:cubicBezTo>
                    <a:pt x="712168" y="1534922"/>
                    <a:pt x="762885" y="1532809"/>
                    <a:pt x="836849" y="1511676"/>
                  </a:cubicBezTo>
                  <a:cubicBezTo>
                    <a:pt x="934060" y="1486317"/>
                    <a:pt x="982665" y="1439826"/>
                    <a:pt x="1048175" y="1412353"/>
                  </a:cubicBezTo>
                  <a:cubicBezTo>
                    <a:pt x="1122139" y="1397560"/>
                    <a:pt x="1183952" y="1392805"/>
                    <a:pt x="1244180" y="1396504"/>
                  </a:cubicBezTo>
                  <a:close/>
                  <a:moveTo>
                    <a:pt x="946179" y="991"/>
                  </a:moveTo>
                  <a:cubicBezTo>
                    <a:pt x="959024" y="3105"/>
                    <a:pt x="971571" y="8652"/>
                    <a:pt x="982666" y="18162"/>
                  </a:cubicBezTo>
                  <a:cubicBezTo>
                    <a:pt x="1031271" y="51974"/>
                    <a:pt x="1096782" y="60427"/>
                    <a:pt x="1151726" y="70993"/>
                  </a:cubicBezTo>
                  <a:cubicBezTo>
                    <a:pt x="1153840" y="90013"/>
                    <a:pt x="1155953" y="98466"/>
                    <a:pt x="1155953" y="111145"/>
                  </a:cubicBezTo>
                  <a:lnTo>
                    <a:pt x="1155953" y="208355"/>
                  </a:lnTo>
                  <a:cubicBezTo>
                    <a:pt x="1122141" y="261186"/>
                    <a:pt x="1115801" y="307678"/>
                    <a:pt x="1117914" y="373189"/>
                  </a:cubicBezTo>
                  <a:cubicBezTo>
                    <a:pt x="1120027" y="417568"/>
                    <a:pt x="1098895" y="459833"/>
                    <a:pt x="1067196" y="493645"/>
                  </a:cubicBezTo>
                  <a:cubicBezTo>
                    <a:pt x="1048177" y="514777"/>
                    <a:pt x="1033384" y="529570"/>
                    <a:pt x="1016478" y="563382"/>
                  </a:cubicBezTo>
                  <a:cubicBezTo>
                    <a:pt x="1005912" y="586628"/>
                    <a:pt x="999572" y="605647"/>
                    <a:pt x="989006" y="624667"/>
                  </a:cubicBezTo>
                  <a:cubicBezTo>
                    <a:pt x="983723" y="638403"/>
                    <a:pt x="975269" y="644743"/>
                    <a:pt x="965495" y="646328"/>
                  </a:cubicBezTo>
                  <a:lnTo>
                    <a:pt x="959415" y="645000"/>
                  </a:lnTo>
                  <a:lnTo>
                    <a:pt x="880948" y="615551"/>
                  </a:lnTo>
                  <a:lnTo>
                    <a:pt x="856567" y="604576"/>
                  </a:lnTo>
                  <a:lnTo>
                    <a:pt x="773453" y="559156"/>
                  </a:lnTo>
                  <a:cubicBezTo>
                    <a:pt x="792472" y="576062"/>
                    <a:pt x="818360" y="588213"/>
                    <a:pt x="846625" y="600101"/>
                  </a:cubicBezTo>
                  <a:lnTo>
                    <a:pt x="856567" y="604576"/>
                  </a:lnTo>
                  <a:lnTo>
                    <a:pt x="867229" y="610403"/>
                  </a:lnTo>
                  <a:lnTo>
                    <a:pt x="880948" y="615551"/>
                  </a:lnTo>
                  <a:lnTo>
                    <a:pt x="934060" y="639460"/>
                  </a:lnTo>
                  <a:lnTo>
                    <a:pt x="959415" y="645000"/>
                  </a:lnTo>
                  <a:lnTo>
                    <a:pt x="978439" y="652139"/>
                  </a:lnTo>
                  <a:cubicBezTo>
                    <a:pt x="982666" y="654253"/>
                    <a:pt x="984779" y="658479"/>
                    <a:pt x="984779" y="662705"/>
                  </a:cubicBezTo>
                  <a:cubicBezTo>
                    <a:pt x="1001685" y="751463"/>
                    <a:pt x="965759" y="831766"/>
                    <a:pt x="955193" y="918410"/>
                  </a:cubicBezTo>
                  <a:cubicBezTo>
                    <a:pt x="953080" y="943769"/>
                    <a:pt x="944627" y="969128"/>
                    <a:pt x="938287" y="994487"/>
                  </a:cubicBezTo>
                  <a:cubicBezTo>
                    <a:pt x="925608" y="1002941"/>
                    <a:pt x="944627" y="1026186"/>
                    <a:pt x="921381" y="1030413"/>
                  </a:cubicBezTo>
                  <a:cubicBezTo>
                    <a:pt x="879116" y="943769"/>
                    <a:pt x="813605" y="871918"/>
                    <a:pt x="754433" y="797954"/>
                  </a:cubicBezTo>
                  <a:cubicBezTo>
                    <a:pt x="729075" y="768368"/>
                    <a:pt x="688922" y="749350"/>
                    <a:pt x="655111" y="728217"/>
                  </a:cubicBezTo>
                  <a:cubicBezTo>
                    <a:pt x="574806" y="677498"/>
                    <a:pt x="547334" y="595081"/>
                    <a:pt x="579033" y="508438"/>
                  </a:cubicBezTo>
                  <a:cubicBezTo>
                    <a:pt x="602279" y="451380"/>
                    <a:pt x="605945" y="374057"/>
                    <a:pt x="616511" y="312772"/>
                  </a:cubicBezTo>
                  <a:cubicBezTo>
                    <a:pt x="641870" y="325451"/>
                    <a:pt x="669903" y="366849"/>
                    <a:pt x="699489" y="333037"/>
                  </a:cubicBezTo>
                  <a:cubicBezTo>
                    <a:pt x="640318" y="333037"/>
                    <a:pt x="629751" y="320357"/>
                    <a:pt x="614958" y="265413"/>
                  </a:cubicBezTo>
                  <a:cubicBezTo>
                    <a:pt x="608619" y="242168"/>
                    <a:pt x="591712" y="225188"/>
                    <a:pt x="585372" y="197789"/>
                  </a:cubicBezTo>
                  <a:cubicBezTo>
                    <a:pt x="579033" y="170389"/>
                    <a:pt x="553673" y="130598"/>
                    <a:pt x="576920" y="101013"/>
                  </a:cubicBezTo>
                  <a:cubicBezTo>
                    <a:pt x="644544" y="98899"/>
                    <a:pt x="705828" y="136505"/>
                    <a:pt x="710055" y="229487"/>
                  </a:cubicBezTo>
                  <a:cubicBezTo>
                    <a:pt x="739641" y="212582"/>
                    <a:pt x="739641" y="185109"/>
                    <a:pt x="737527" y="157637"/>
                  </a:cubicBezTo>
                  <a:cubicBezTo>
                    <a:pt x="735414" y="128051"/>
                    <a:pt x="741754" y="109032"/>
                    <a:pt x="777680" y="115372"/>
                  </a:cubicBezTo>
                  <a:cubicBezTo>
                    <a:pt x="822058" y="123824"/>
                    <a:pt x="841077" y="96352"/>
                    <a:pt x="853757" y="60427"/>
                  </a:cubicBezTo>
                  <a:cubicBezTo>
                    <a:pt x="866436" y="19218"/>
                    <a:pt x="907645" y="-5348"/>
                    <a:pt x="946179" y="991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5F9C0EC-A17E-433A-8DA0-F9E36EE2B618}"/>
                </a:ext>
              </a:extLst>
            </p:cNvPr>
            <p:cNvGrpSpPr/>
            <p:nvPr/>
          </p:nvGrpSpPr>
          <p:grpSpPr>
            <a:xfrm>
              <a:off x="1314164" y="2864343"/>
              <a:ext cx="1013391" cy="285088"/>
              <a:chOff x="8963351" y="2835327"/>
              <a:chExt cx="1121835" cy="315595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C2A4C65E-0C75-4DB0-82EF-744D0558FF37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8AB7B3CA-67A1-4869-BE7B-1BEA69037B5E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D98CE6B-6D12-45B9-A830-4F286947E6BE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A65AE8CE-85F5-4CEF-80A8-3599D73F25D1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4FC040DF-8608-444D-92AC-39F0AE68CB07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1389FFD7-DE4F-47D1-9314-82320CDDE13E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972D6D6-3A17-4A2E-AAB1-897CF6022D4F}"/>
                </a:ext>
              </a:extLst>
            </p:cNvPr>
            <p:cNvSpPr/>
            <p:nvPr/>
          </p:nvSpPr>
          <p:spPr>
            <a:xfrm>
              <a:off x="1909694" y="1707401"/>
              <a:ext cx="217666" cy="1291202"/>
            </a:xfrm>
            <a:custGeom>
              <a:avLst/>
              <a:gdLst>
                <a:gd name="connsiteX0" fmla="*/ 200760 w 217666"/>
                <a:gd name="connsiteY0" fmla="*/ 1217238 h 1291202"/>
                <a:gd name="connsiteX1" fmla="*/ 217666 w 217666"/>
                <a:gd name="connsiteY1" fmla="*/ 1232030 h 1291202"/>
                <a:gd name="connsiteX2" fmla="*/ 202873 w 217666"/>
                <a:gd name="connsiteY2" fmla="*/ 1251050 h 1291202"/>
                <a:gd name="connsiteX3" fmla="*/ 183853 w 217666"/>
                <a:gd name="connsiteY3" fmla="*/ 1236257 h 1291202"/>
                <a:gd name="connsiteX4" fmla="*/ 200760 w 217666"/>
                <a:gd name="connsiteY4" fmla="*/ 1217238 h 1291202"/>
                <a:gd name="connsiteX5" fmla="*/ 188082 w 217666"/>
                <a:gd name="connsiteY5" fmla="*/ 929834 h 1291202"/>
                <a:gd name="connsiteX6" fmla="*/ 204988 w 217666"/>
                <a:gd name="connsiteY6" fmla="*/ 950967 h 1291202"/>
                <a:gd name="connsiteX7" fmla="*/ 181742 w 217666"/>
                <a:gd name="connsiteY7" fmla="*/ 969987 h 1291202"/>
                <a:gd name="connsiteX8" fmla="*/ 166949 w 217666"/>
                <a:gd name="connsiteY8" fmla="*/ 946740 h 1291202"/>
                <a:gd name="connsiteX9" fmla="*/ 188082 w 217666"/>
                <a:gd name="connsiteY9" fmla="*/ 929834 h 1291202"/>
                <a:gd name="connsiteX10" fmla="*/ 128909 w 217666"/>
                <a:gd name="connsiteY10" fmla="*/ 657225 h 1291202"/>
                <a:gd name="connsiteX11" fmla="*/ 141589 w 217666"/>
                <a:gd name="connsiteY11" fmla="*/ 674131 h 1291202"/>
                <a:gd name="connsiteX12" fmla="*/ 124682 w 217666"/>
                <a:gd name="connsiteY12" fmla="*/ 691037 h 1291202"/>
                <a:gd name="connsiteX13" fmla="*/ 109890 w 217666"/>
                <a:gd name="connsiteY13" fmla="*/ 672017 h 1291202"/>
                <a:gd name="connsiteX14" fmla="*/ 128909 w 217666"/>
                <a:gd name="connsiteY14" fmla="*/ 657225 h 1291202"/>
                <a:gd name="connsiteX15" fmla="*/ 69737 w 217666"/>
                <a:gd name="connsiteY15" fmla="*/ 623411 h 1291202"/>
                <a:gd name="connsiteX16" fmla="*/ 88757 w 217666"/>
                <a:gd name="connsiteY16" fmla="*/ 648770 h 1291202"/>
                <a:gd name="connsiteX17" fmla="*/ 120456 w 217666"/>
                <a:gd name="connsiteY17" fmla="*/ 828398 h 1291202"/>
                <a:gd name="connsiteX18" fmla="*/ 164834 w 217666"/>
                <a:gd name="connsiteY18" fmla="*/ 980552 h 1291202"/>
                <a:gd name="connsiteX19" fmla="*/ 173288 w 217666"/>
                <a:gd name="connsiteY19" fmla="*/ 1219351 h 1291202"/>
                <a:gd name="connsiteX20" fmla="*/ 147928 w 217666"/>
                <a:gd name="connsiteY20" fmla="*/ 1291202 h 1291202"/>
                <a:gd name="connsiteX21" fmla="*/ 137362 w 217666"/>
                <a:gd name="connsiteY21" fmla="*/ 1289088 h 1291202"/>
                <a:gd name="connsiteX22" fmla="*/ 158495 w 217666"/>
                <a:gd name="connsiteY22" fmla="*/ 1217238 h 1291202"/>
                <a:gd name="connsiteX23" fmla="*/ 150042 w 217666"/>
                <a:gd name="connsiteY23" fmla="*/ 980552 h 1291202"/>
                <a:gd name="connsiteX24" fmla="*/ 105663 w 217666"/>
                <a:gd name="connsiteY24" fmla="*/ 800925 h 1291202"/>
                <a:gd name="connsiteX25" fmla="*/ 69737 w 217666"/>
                <a:gd name="connsiteY25" fmla="*/ 623411 h 1291202"/>
                <a:gd name="connsiteX26" fmla="*/ 50719 w 217666"/>
                <a:gd name="connsiteY26" fmla="*/ 120456 h 1291202"/>
                <a:gd name="connsiteX27" fmla="*/ 67625 w 217666"/>
                <a:gd name="connsiteY27" fmla="*/ 137363 h 1291202"/>
                <a:gd name="connsiteX28" fmla="*/ 52832 w 217666"/>
                <a:gd name="connsiteY28" fmla="*/ 154269 h 1291202"/>
                <a:gd name="connsiteX29" fmla="*/ 33812 w 217666"/>
                <a:gd name="connsiteY29" fmla="*/ 139476 h 1291202"/>
                <a:gd name="connsiteX30" fmla="*/ 50719 w 217666"/>
                <a:gd name="connsiteY30" fmla="*/ 120456 h 1291202"/>
                <a:gd name="connsiteX31" fmla="*/ 8454 w 217666"/>
                <a:gd name="connsiteY31" fmla="*/ 0 h 1291202"/>
                <a:gd name="connsiteX32" fmla="*/ 10567 w 217666"/>
                <a:gd name="connsiteY32" fmla="*/ 99323 h 1291202"/>
                <a:gd name="connsiteX33" fmla="*/ 23247 w 217666"/>
                <a:gd name="connsiteY33" fmla="*/ 226119 h 1291202"/>
                <a:gd name="connsiteX34" fmla="*/ 42266 w 217666"/>
                <a:gd name="connsiteY34" fmla="*/ 460692 h 1291202"/>
                <a:gd name="connsiteX35" fmla="*/ 25360 w 217666"/>
                <a:gd name="connsiteY35" fmla="*/ 469144 h 1291202"/>
                <a:gd name="connsiteX36" fmla="*/ 2114 w 217666"/>
                <a:gd name="connsiteY36" fmla="*/ 109890 h 1291202"/>
                <a:gd name="connsiteX37" fmla="*/ 0 w 217666"/>
                <a:gd name="connsiteY37" fmla="*/ 29586 h 1291202"/>
                <a:gd name="connsiteX38" fmla="*/ 8454 w 217666"/>
                <a:gd name="connsiteY38" fmla="*/ 0 h 129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7666" h="1291202">
                  <a:moveTo>
                    <a:pt x="200760" y="1217238"/>
                  </a:moveTo>
                  <a:cubicBezTo>
                    <a:pt x="209213" y="1215124"/>
                    <a:pt x="215553" y="1221464"/>
                    <a:pt x="217666" y="1232030"/>
                  </a:cubicBezTo>
                  <a:cubicBezTo>
                    <a:pt x="217666" y="1242597"/>
                    <a:pt x="213440" y="1248937"/>
                    <a:pt x="202873" y="1251050"/>
                  </a:cubicBezTo>
                  <a:cubicBezTo>
                    <a:pt x="192307" y="1251050"/>
                    <a:pt x="185967" y="1244710"/>
                    <a:pt x="183853" y="1236257"/>
                  </a:cubicBezTo>
                  <a:cubicBezTo>
                    <a:pt x="183853" y="1225691"/>
                    <a:pt x="190194" y="1219351"/>
                    <a:pt x="200760" y="1217238"/>
                  </a:cubicBezTo>
                  <a:close/>
                  <a:moveTo>
                    <a:pt x="188082" y="929834"/>
                  </a:moveTo>
                  <a:cubicBezTo>
                    <a:pt x="198648" y="931948"/>
                    <a:pt x="207101" y="940401"/>
                    <a:pt x="204988" y="950967"/>
                  </a:cubicBezTo>
                  <a:cubicBezTo>
                    <a:pt x="204988" y="963647"/>
                    <a:pt x="196534" y="974214"/>
                    <a:pt x="181742" y="969987"/>
                  </a:cubicBezTo>
                  <a:cubicBezTo>
                    <a:pt x="169062" y="967873"/>
                    <a:pt x="164835" y="957307"/>
                    <a:pt x="166949" y="946740"/>
                  </a:cubicBezTo>
                  <a:cubicBezTo>
                    <a:pt x="169062" y="936174"/>
                    <a:pt x="175401" y="929834"/>
                    <a:pt x="188082" y="929834"/>
                  </a:cubicBezTo>
                  <a:close/>
                  <a:moveTo>
                    <a:pt x="128909" y="657225"/>
                  </a:moveTo>
                  <a:cubicBezTo>
                    <a:pt x="137362" y="659338"/>
                    <a:pt x="143702" y="665678"/>
                    <a:pt x="141589" y="674131"/>
                  </a:cubicBezTo>
                  <a:cubicBezTo>
                    <a:pt x="141589" y="684697"/>
                    <a:pt x="135249" y="691037"/>
                    <a:pt x="124682" y="691037"/>
                  </a:cubicBezTo>
                  <a:cubicBezTo>
                    <a:pt x="114116" y="688924"/>
                    <a:pt x="107776" y="684697"/>
                    <a:pt x="109890" y="672017"/>
                  </a:cubicBezTo>
                  <a:cubicBezTo>
                    <a:pt x="112003" y="661451"/>
                    <a:pt x="118343" y="655111"/>
                    <a:pt x="128909" y="657225"/>
                  </a:cubicBezTo>
                  <a:close/>
                  <a:moveTo>
                    <a:pt x="69737" y="623411"/>
                  </a:moveTo>
                  <a:cubicBezTo>
                    <a:pt x="86644" y="623411"/>
                    <a:pt x="86644" y="636091"/>
                    <a:pt x="88757" y="648770"/>
                  </a:cubicBezTo>
                  <a:cubicBezTo>
                    <a:pt x="103550" y="707942"/>
                    <a:pt x="122569" y="765000"/>
                    <a:pt x="120456" y="828398"/>
                  </a:cubicBezTo>
                  <a:cubicBezTo>
                    <a:pt x="118343" y="879116"/>
                    <a:pt x="139476" y="931948"/>
                    <a:pt x="164834" y="980552"/>
                  </a:cubicBezTo>
                  <a:cubicBezTo>
                    <a:pt x="204987" y="1058743"/>
                    <a:pt x="224007" y="1136933"/>
                    <a:pt x="173288" y="1219351"/>
                  </a:cubicBezTo>
                  <a:cubicBezTo>
                    <a:pt x="160608" y="1240483"/>
                    <a:pt x="156382" y="1267956"/>
                    <a:pt x="147928" y="1291202"/>
                  </a:cubicBezTo>
                  <a:cubicBezTo>
                    <a:pt x="143702" y="1291202"/>
                    <a:pt x="141589" y="1289088"/>
                    <a:pt x="137362" y="1289088"/>
                  </a:cubicBezTo>
                  <a:cubicBezTo>
                    <a:pt x="143702" y="1265843"/>
                    <a:pt x="145815" y="1238370"/>
                    <a:pt x="158495" y="1217238"/>
                  </a:cubicBezTo>
                  <a:cubicBezTo>
                    <a:pt x="207100" y="1134820"/>
                    <a:pt x="188081" y="1056630"/>
                    <a:pt x="150042" y="980552"/>
                  </a:cubicBezTo>
                  <a:cubicBezTo>
                    <a:pt x="122569" y="923494"/>
                    <a:pt x="101436" y="864323"/>
                    <a:pt x="105663" y="800925"/>
                  </a:cubicBezTo>
                  <a:cubicBezTo>
                    <a:pt x="109890" y="739640"/>
                    <a:pt x="73964" y="684696"/>
                    <a:pt x="69737" y="623411"/>
                  </a:cubicBezTo>
                  <a:close/>
                  <a:moveTo>
                    <a:pt x="50719" y="120456"/>
                  </a:moveTo>
                  <a:cubicBezTo>
                    <a:pt x="61286" y="120456"/>
                    <a:pt x="67625" y="126797"/>
                    <a:pt x="67625" y="137363"/>
                  </a:cubicBezTo>
                  <a:cubicBezTo>
                    <a:pt x="67625" y="147930"/>
                    <a:pt x="63399" y="154269"/>
                    <a:pt x="52832" y="154269"/>
                  </a:cubicBezTo>
                  <a:cubicBezTo>
                    <a:pt x="42266" y="154269"/>
                    <a:pt x="35926" y="150043"/>
                    <a:pt x="33812" y="139476"/>
                  </a:cubicBezTo>
                  <a:cubicBezTo>
                    <a:pt x="33812" y="128910"/>
                    <a:pt x="40153" y="124683"/>
                    <a:pt x="50719" y="120456"/>
                  </a:cubicBezTo>
                  <a:close/>
                  <a:moveTo>
                    <a:pt x="8454" y="0"/>
                  </a:moveTo>
                  <a:cubicBezTo>
                    <a:pt x="8454" y="35926"/>
                    <a:pt x="10567" y="63399"/>
                    <a:pt x="10567" y="99323"/>
                  </a:cubicBezTo>
                  <a:cubicBezTo>
                    <a:pt x="12681" y="139476"/>
                    <a:pt x="21133" y="190194"/>
                    <a:pt x="23247" y="226119"/>
                  </a:cubicBezTo>
                  <a:cubicBezTo>
                    <a:pt x="27474" y="291631"/>
                    <a:pt x="42266" y="458578"/>
                    <a:pt x="42266" y="460692"/>
                  </a:cubicBezTo>
                  <a:cubicBezTo>
                    <a:pt x="33814" y="462805"/>
                    <a:pt x="33814" y="464917"/>
                    <a:pt x="25360" y="469144"/>
                  </a:cubicBezTo>
                  <a:cubicBezTo>
                    <a:pt x="6341" y="350802"/>
                    <a:pt x="10567" y="221893"/>
                    <a:pt x="2114" y="109890"/>
                  </a:cubicBezTo>
                  <a:cubicBezTo>
                    <a:pt x="-2113" y="80305"/>
                    <a:pt x="2114" y="54945"/>
                    <a:pt x="0" y="29586"/>
                  </a:cubicBezTo>
                  <a:cubicBezTo>
                    <a:pt x="4227" y="10566"/>
                    <a:pt x="4227" y="14793"/>
                    <a:pt x="8454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3898C49-F9BC-4092-B007-970A80368E3F}"/>
                </a:ext>
              </a:extLst>
            </p:cNvPr>
            <p:cNvSpPr/>
            <p:nvPr/>
          </p:nvSpPr>
          <p:spPr>
            <a:xfrm>
              <a:off x="971407" y="764890"/>
              <a:ext cx="1967442" cy="1883145"/>
            </a:xfrm>
            <a:custGeom>
              <a:avLst/>
              <a:gdLst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889252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9548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4039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967442" h="1883145">
                  <a:moveTo>
                    <a:pt x="16907" y="1749777"/>
                  </a:moveTo>
                  <a:cubicBezTo>
                    <a:pt x="31699" y="1787817"/>
                    <a:pt x="40152" y="1808949"/>
                    <a:pt x="59172" y="1832195"/>
                  </a:cubicBezTo>
                  <a:cubicBezTo>
                    <a:pt x="97211" y="1880800"/>
                    <a:pt x="133136" y="1874460"/>
                    <a:pt x="173288" y="1857554"/>
                  </a:cubicBezTo>
                  <a:cubicBezTo>
                    <a:pt x="224007" y="1838535"/>
                    <a:pt x="270498" y="1823741"/>
                    <a:pt x="323329" y="1817402"/>
                  </a:cubicBezTo>
                  <a:cubicBezTo>
                    <a:pt x="338122" y="1815289"/>
                    <a:pt x="350802" y="1813175"/>
                    <a:pt x="359255" y="1811062"/>
                  </a:cubicBezTo>
                  <a:cubicBezTo>
                    <a:pt x="344462" y="1827968"/>
                    <a:pt x="350802" y="1838535"/>
                    <a:pt x="346576" y="1851215"/>
                  </a:cubicBezTo>
                  <a:cubicBezTo>
                    <a:pt x="348689" y="1830082"/>
                    <a:pt x="346576" y="1821629"/>
                    <a:pt x="327556" y="1825855"/>
                  </a:cubicBezTo>
                  <a:cubicBezTo>
                    <a:pt x="270498" y="1838535"/>
                    <a:pt x="228232" y="1851215"/>
                    <a:pt x="177515" y="1872347"/>
                  </a:cubicBezTo>
                  <a:cubicBezTo>
                    <a:pt x="145816" y="1882914"/>
                    <a:pt x="92984" y="1899820"/>
                    <a:pt x="50719" y="1842761"/>
                  </a:cubicBezTo>
                  <a:cubicBezTo>
                    <a:pt x="31699" y="1815289"/>
                    <a:pt x="27473" y="1804723"/>
                    <a:pt x="12680" y="1779363"/>
                  </a:cubicBezTo>
                  <a:cubicBezTo>
                    <a:pt x="8453" y="1768797"/>
                    <a:pt x="10566" y="1762457"/>
                    <a:pt x="0" y="1751891"/>
                  </a:cubicBezTo>
                  <a:cubicBezTo>
                    <a:pt x="12680" y="1751891"/>
                    <a:pt x="12680" y="1751891"/>
                    <a:pt x="16907" y="1749777"/>
                  </a:cubicBezTo>
                  <a:close/>
                  <a:moveTo>
                    <a:pt x="1572262" y="1487733"/>
                  </a:moveTo>
                  <a:cubicBezTo>
                    <a:pt x="1576489" y="1508866"/>
                    <a:pt x="1606075" y="1527886"/>
                    <a:pt x="1587056" y="1536339"/>
                  </a:cubicBezTo>
                  <a:cubicBezTo>
                    <a:pt x="1563810" y="1549018"/>
                    <a:pt x="1559583" y="1525773"/>
                    <a:pt x="1532111" y="1513093"/>
                  </a:cubicBezTo>
                  <a:cubicBezTo>
                    <a:pt x="1525770" y="1510980"/>
                    <a:pt x="1519431" y="1504640"/>
                    <a:pt x="1515204" y="1500413"/>
                  </a:cubicBezTo>
                  <a:cubicBezTo>
                    <a:pt x="1519431" y="1500413"/>
                    <a:pt x="1529997" y="1502526"/>
                    <a:pt x="1532111" y="1502526"/>
                  </a:cubicBezTo>
                  <a:cubicBezTo>
                    <a:pt x="1540563" y="1504640"/>
                    <a:pt x="1561696" y="1534225"/>
                    <a:pt x="1580716" y="1529998"/>
                  </a:cubicBezTo>
                  <a:cubicBezTo>
                    <a:pt x="1593395" y="1527886"/>
                    <a:pt x="1557469" y="1494074"/>
                    <a:pt x="1572262" y="1487733"/>
                  </a:cubicBezTo>
                  <a:close/>
                  <a:moveTo>
                    <a:pt x="1697209" y="1483508"/>
                  </a:moveTo>
                  <a:cubicBezTo>
                    <a:pt x="1700114" y="1485093"/>
                    <a:pt x="1703284" y="1487734"/>
                    <a:pt x="1709624" y="1487734"/>
                  </a:cubicBezTo>
                  <a:cubicBezTo>
                    <a:pt x="1699057" y="1496188"/>
                    <a:pt x="1694831" y="1502527"/>
                    <a:pt x="1682151" y="1510981"/>
                  </a:cubicBezTo>
                  <a:cubicBezTo>
                    <a:pt x="1639886" y="1540566"/>
                    <a:pt x="1644113" y="1542680"/>
                    <a:pt x="1625093" y="1489848"/>
                  </a:cubicBezTo>
                  <a:cubicBezTo>
                    <a:pt x="1639886" y="1489848"/>
                    <a:pt x="1633546" y="1487734"/>
                    <a:pt x="1646226" y="1487734"/>
                  </a:cubicBezTo>
                  <a:cubicBezTo>
                    <a:pt x="1641999" y="1496188"/>
                    <a:pt x="1635659" y="1494074"/>
                    <a:pt x="1644113" y="1508867"/>
                  </a:cubicBezTo>
                  <a:cubicBezTo>
                    <a:pt x="1648340" y="1517320"/>
                    <a:pt x="1658906" y="1515207"/>
                    <a:pt x="1667358" y="1508867"/>
                  </a:cubicBezTo>
                  <a:cubicBezTo>
                    <a:pt x="1673698" y="1502527"/>
                    <a:pt x="1684264" y="1496188"/>
                    <a:pt x="1686378" y="1485621"/>
                  </a:cubicBezTo>
                  <a:cubicBezTo>
                    <a:pt x="1691661" y="1481395"/>
                    <a:pt x="1694303" y="1481923"/>
                    <a:pt x="1697209" y="1483508"/>
                  </a:cubicBezTo>
                  <a:close/>
                  <a:moveTo>
                    <a:pt x="1800494" y="1459997"/>
                  </a:moveTo>
                  <a:cubicBezTo>
                    <a:pt x="1802608" y="1461318"/>
                    <a:pt x="1804721" y="1463432"/>
                    <a:pt x="1808947" y="1462375"/>
                  </a:cubicBezTo>
                  <a:cubicBezTo>
                    <a:pt x="1800495" y="1470829"/>
                    <a:pt x="1796268" y="1477168"/>
                    <a:pt x="1787814" y="1485621"/>
                  </a:cubicBezTo>
                  <a:cubicBezTo>
                    <a:pt x="1756115" y="1515207"/>
                    <a:pt x="1760342" y="1517320"/>
                    <a:pt x="1745549" y="1464488"/>
                  </a:cubicBezTo>
                  <a:lnTo>
                    <a:pt x="1762456" y="1464488"/>
                  </a:lnTo>
                  <a:cubicBezTo>
                    <a:pt x="1758229" y="1472942"/>
                    <a:pt x="1754003" y="1470829"/>
                    <a:pt x="1760342" y="1485621"/>
                  </a:cubicBezTo>
                  <a:cubicBezTo>
                    <a:pt x="1764569" y="1494074"/>
                    <a:pt x="1770909" y="1491961"/>
                    <a:pt x="1777248" y="1485621"/>
                  </a:cubicBezTo>
                  <a:cubicBezTo>
                    <a:pt x="1783589" y="1479281"/>
                    <a:pt x="1789928" y="1472942"/>
                    <a:pt x="1792041" y="1462375"/>
                  </a:cubicBezTo>
                  <a:cubicBezTo>
                    <a:pt x="1796268" y="1458148"/>
                    <a:pt x="1798381" y="1458677"/>
                    <a:pt x="1800494" y="1459997"/>
                  </a:cubicBezTo>
                  <a:close/>
                  <a:moveTo>
                    <a:pt x="1187122" y="1428033"/>
                  </a:moveTo>
                  <a:cubicBezTo>
                    <a:pt x="1208783" y="1428033"/>
                    <a:pt x="1230972" y="1431732"/>
                    <a:pt x="1255275" y="1439128"/>
                  </a:cubicBezTo>
                  <a:cubicBezTo>
                    <a:pt x="1246822" y="1443355"/>
                    <a:pt x="1238369" y="1449695"/>
                    <a:pt x="1227802" y="1456034"/>
                  </a:cubicBezTo>
                  <a:cubicBezTo>
                    <a:pt x="1198217" y="1420109"/>
                    <a:pt x="1158065" y="1451808"/>
                    <a:pt x="1122139" y="1439128"/>
                  </a:cubicBezTo>
                  <a:cubicBezTo>
                    <a:pt x="1144329" y="1431732"/>
                    <a:pt x="1165461" y="1428033"/>
                    <a:pt x="1187122" y="1428033"/>
                  </a:cubicBezTo>
                  <a:close/>
                  <a:moveTo>
                    <a:pt x="1923328" y="1407165"/>
                  </a:moveTo>
                  <a:cubicBezTo>
                    <a:pt x="1932045" y="1407429"/>
                    <a:pt x="1938913" y="1413769"/>
                    <a:pt x="1942084" y="1430675"/>
                  </a:cubicBezTo>
                  <a:cubicBezTo>
                    <a:pt x="1946309" y="1447581"/>
                    <a:pt x="1958990" y="1443355"/>
                    <a:pt x="1967442" y="1447581"/>
                  </a:cubicBezTo>
                  <a:cubicBezTo>
                    <a:pt x="1925177" y="1460260"/>
                    <a:pt x="1895592" y="1487734"/>
                    <a:pt x="1868120" y="1517319"/>
                  </a:cubicBezTo>
                  <a:cubicBezTo>
                    <a:pt x="1770909" y="1620869"/>
                    <a:pt x="1652567" y="1699059"/>
                    <a:pt x="1544791" y="1792043"/>
                  </a:cubicBezTo>
                  <a:cubicBezTo>
                    <a:pt x="1513092" y="1819515"/>
                    <a:pt x="1477166" y="1834308"/>
                    <a:pt x="1441240" y="1851214"/>
                  </a:cubicBezTo>
                  <a:lnTo>
                    <a:pt x="1432787" y="1842761"/>
                  </a:lnTo>
                  <a:cubicBezTo>
                    <a:pt x="1430674" y="1819515"/>
                    <a:pt x="1438584" y="1844824"/>
                    <a:pt x="1475503" y="1819326"/>
                  </a:cubicBezTo>
                  <a:cubicBezTo>
                    <a:pt x="1512422" y="1793828"/>
                    <a:pt x="1581211" y="1749726"/>
                    <a:pt x="1654300" y="1689775"/>
                  </a:cubicBezTo>
                  <a:cubicBezTo>
                    <a:pt x="1727389" y="1629824"/>
                    <a:pt x="1833735" y="1535697"/>
                    <a:pt x="1914039" y="1459620"/>
                  </a:cubicBezTo>
                  <a:cubicBezTo>
                    <a:pt x="1930945" y="1442714"/>
                    <a:pt x="1912498" y="1434902"/>
                    <a:pt x="1893478" y="1420109"/>
                  </a:cubicBezTo>
                  <a:cubicBezTo>
                    <a:pt x="1904044" y="1412712"/>
                    <a:pt x="1914611" y="1406901"/>
                    <a:pt x="1923328" y="1407165"/>
                  </a:cubicBezTo>
                  <a:close/>
                  <a:moveTo>
                    <a:pt x="1238469" y="1382533"/>
                  </a:moveTo>
                  <a:cubicBezTo>
                    <a:pt x="1246889" y="1381675"/>
                    <a:pt x="1254616" y="1381807"/>
                    <a:pt x="1261880" y="1382599"/>
                  </a:cubicBezTo>
                  <a:cubicBezTo>
                    <a:pt x="1276408" y="1384184"/>
                    <a:pt x="1289088" y="1388410"/>
                    <a:pt x="1301768" y="1392637"/>
                  </a:cubicBezTo>
                  <a:cubicBezTo>
                    <a:pt x="1303881" y="1398977"/>
                    <a:pt x="1301768" y="1403204"/>
                    <a:pt x="1301768" y="1409543"/>
                  </a:cubicBezTo>
                  <a:cubicBezTo>
                    <a:pt x="1278521" y="1394750"/>
                    <a:pt x="1251049" y="1390523"/>
                    <a:pt x="1210896" y="1388410"/>
                  </a:cubicBezTo>
                  <a:cubicBezTo>
                    <a:pt x="1220935" y="1385241"/>
                    <a:pt x="1230048" y="1383392"/>
                    <a:pt x="1238469" y="1382533"/>
                  </a:cubicBezTo>
                  <a:close/>
                  <a:moveTo>
                    <a:pt x="657224" y="128910"/>
                  </a:moveTo>
                  <a:cubicBezTo>
                    <a:pt x="672017" y="133136"/>
                    <a:pt x="661450" y="141589"/>
                    <a:pt x="659336" y="147929"/>
                  </a:cubicBezTo>
                  <a:cubicBezTo>
                    <a:pt x="655111" y="164835"/>
                    <a:pt x="684696" y="177514"/>
                    <a:pt x="663563" y="196534"/>
                  </a:cubicBezTo>
                  <a:cubicBezTo>
                    <a:pt x="646657" y="185968"/>
                    <a:pt x="648770" y="164835"/>
                    <a:pt x="636091" y="152155"/>
                  </a:cubicBezTo>
                  <a:cubicBezTo>
                    <a:pt x="629751" y="145815"/>
                    <a:pt x="633978" y="137363"/>
                    <a:pt x="640317" y="133136"/>
                  </a:cubicBezTo>
                  <a:cubicBezTo>
                    <a:pt x="644544" y="131022"/>
                    <a:pt x="652997" y="126797"/>
                    <a:pt x="657224" y="128910"/>
                  </a:cubicBezTo>
                  <a:close/>
                  <a:moveTo>
                    <a:pt x="589599" y="31698"/>
                  </a:moveTo>
                  <a:cubicBezTo>
                    <a:pt x="595938" y="38038"/>
                    <a:pt x="595938" y="38038"/>
                    <a:pt x="598052" y="42264"/>
                  </a:cubicBezTo>
                  <a:cubicBezTo>
                    <a:pt x="560013" y="112003"/>
                    <a:pt x="625525" y="116229"/>
                    <a:pt x="642430" y="224006"/>
                  </a:cubicBezTo>
                  <a:cubicBezTo>
                    <a:pt x="644543" y="240912"/>
                    <a:pt x="661449" y="259930"/>
                    <a:pt x="678356" y="262044"/>
                  </a:cubicBezTo>
                  <a:cubicBezTo>
                    <a:pt x="688923" y="264157"/>
                    <a:pt x="699489" y="266271"/>
                    <a:pt x="710055" y="266271"/>
                  </a:cubicBezTo>
                  <a:cubicBezTo>
                    <a:pt x="731188" y="266271"/>
                    <a:pt x="693148" y="287403"/>
                    <a:pt x="682582" y="283177"/>
                  </a:cubicBezTo>
                  <a:cubicBezTo>
                    <a:pt x="663563" y="276837"/>
                    <a:pt x="648770" y="268384"/>
                    <a:pt x="642430" y="264157"/>
                  </a:cubicBezTo>
                  <a:cubicBezTo>
                    <a:pt x="633977" y="259930"/>
                    <a:pt x="633977" y="316989"/>
                    <a:pt x="629751" y="340235"/>
                  </a:cubicBezTo>
                  <a:cubicBezTo>
                    <a:pt x="623411" y="374047"/>
                    <a:pt x="617071" y="390953"/>
                    <a:pt x="606505" y="420539"/>
                  </a:cubicBezTo>
                  <a:cubicBezTo>
                    <a:pt x="602278" y="412085"/>
                    <a:pt x="608619" y="420539"/>
                    <a:pt x="598052" y="414199"/>
                  </a:cubicBezTo>
                  <a:cubicBezTo>
                    <a:pt x="619185" y="352914"/>
                    <a:pt x="627637" y="300083"/>
                    <a:pt x="627637" y="238798"/>
                  </a:cubicBezTo>
                  <a:cubicBezTo>
                    <a:pt x="627637" y="213439"/>
                    <a:pt x="623411" y="177514"/>
                    <a:pt x="610731" y="158494"/>
                  </a:cubicBezTo>
                  <a:cubicBezTo>
                    <a:pt x="570579" y="103549"/>
                    <a:pt x="568466" y="80304"/>
                    <a:pt x="589599" y="31698"/>
                  </a:cubicBezTo>
                  <a:close/>
                  <a:moveTo>
                    <a:pt x="1177085" y="0"/>
                  </a:moveTo>
                  <a:cubicBezTo>
                    <a:pt x="1177085" y="52831"/>
                    <a:pt x="1187652" y="95097"/>
                    <a:pt x="1177085" y="147928"/>
                  </a:cubicBezTo>
                  <a:cubicBezTo>
                    <a:pt x="1139047" y="204987"/>
                    <a:pt x="1141160" y="270497"/>
                    <a:pt x="1134820" y="333895"/>
                  </a:cubicBezTo>
                  <a:cubicBezTo>
                    <a:pt x="1128480" y="380387"/>
                    <a:pt x="1101008" y="416313"/>
                    <a:pt x="1071422" y="452238"/>
                  </a:cubicBezTo>
                  <a:cubicBezTo>
                    <a:pt x="1060856" y="467031"/>
                    <a:pt x="1039723" y="498730"/>
                    <a:pt x="1039723" y="498730"/>
                  </a:cubicBezTo>
                  <a:cubicBezTo>
                    <a:pt x="1033384" y="513522"/>
                    <a:pt x="1016478" y="551562"/>
                    <a:pt x="1005911" y="576920"/>
                  </a:cubicBezTo>
                  <a:cubicBezTo>
                    <a:pt x="999571" y="591713"/>
                    <a:pt x="982665" y="598053"/>
                    <a:pt x="967872" y="593827"/>
                  </a:cubicBezTo>
                  <a:cubicBezTo>
                    <a:pt x="889682" y="566354"/>
                    <a:pt x="811491" y="532542"/>
                    <a:pt x="750206" y="471257"/>
                  </a:cubicBezTo>
                  <a:cubicBezTo>
                    <a:pt x="807264" y="515636"/>
                    <a:pt x="910815" y="562128"/>
                    <a:pt x="976325" y="585374"/>
                  </a:cubicBezTo>
                  <a:cubicBezTo>
                    <a:pt x="991118" y="589600"/>
                    <a:pt x="1010137" y="532542"/>
                    <a:pt x="1029157" y="500843"/>
                  </a:cubicBezTo>
                  <a:cubicBezTo>
                    <a:pt x="1029157" y="500843"/>
                    <a:pt x="1058743" y="456465"/>
                    <a:pt x="1069309" y="443785"/>
                  </a:cubicBezTo>
                  <a:cubicBezTo>
                    <a:pt x="1179198" y="319103"/>
                    <a:pt x="1094668" y="281064"/>
                    <a:pt x="1168632" y="145815"/>
                  </a:cubicBezTo>
                  <a:cubicBezTo>
                    <a:pt x="1172859" y="90871"/>
                    <a:pt x="1168632" y="57058"/>
                    <a:pt x="1164406" y="12680"/>
                  </a:cubicBezTo>
                  <a:cubicBezTo>
                    <a:pt x="1174972" y="6341"/>
                    <a:pt x="1166519" y="6341"/>
                    <a:pt x="1177085" y="0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ECFD8E-5027-4C50-A0BB-AC8B7749E800}"/>
                </a:ext>
              </a:extLst>
            </p:cNvPr>
            <p:cNvSpPr/>
            <p:nvPr/>
          </p:nvSpPr>
          <p:spPr>
            <a:xfrm>
              <a:off x="1801118" y="1230989"/>
              <a:ext cx="1521545" cy="1141159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B712F826-79ED-45E4-B52A-0491996582E5}"/>
              </a:ext>
            </a:extLst>
          </p:cNvPr>
          <p:cNvPicPr/>
          <p:nvPr/>
        </p:nvPicPr>
        <p:blipFill rotWithShape="1">
          <a:blip r:embed="rId2"/>
          <a:srcRect l="27908" t="10869" r="31694" b="16125"/>
          <a:stretch/>
        </p:blipFill>
        <p:spPr bwMode="auto">
          <a:xfrm>
            <a:off x="4398512" y="1282144"/>
            <a:ext cx="5610114" cy="52363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24695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E56168-ABA9-4CA8-BFA4-75D55D3B46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d-ID" dirty="0"/>
              <a:t>Website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3F4CDB-1D72-4C20-8F6D-BDF5E630EF6D}"/>
              </a:ext>
            </a:extLst>
          </p:cNvPr>
          <p:cNvSpPr/>
          <p:nvPr/>
        </p:nvSpPr>
        <p:spPr>
          <a:xfrm>
            <a:off x="0" y="2462553"/>
            <a:ext cx="6943464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Freeform 25">
            <a:extLst>
              <a:ext uri="{FF2B5EF4-FFF2-40B4-BE49-F238E27FC236}">
                <a16:creationId xmlns:a16="http://schemas.microsoft.com/office/drawing/2014/main" id="{A2905E5C-5D74-4E1D-AB2D-DCA8167F6EDF}"/>
              </a:ext>
            </a:extLst>
          </p:cNvPr>
          <p:cNvSpPr/>
          <p:nvPr/>
        </p:nvSpPr>
        <p:spPr>
          <a:xfrm rot="310011">
            <a:off x="10443946" y="1697940"/>
            <a:ext cx="1048706" cy="787438"/>
          </a:xfrm>
          <a:custGeom>
            <a:avLst/>
            <a:gdLst/>
            <a:ahLst/>
            <a:cxnLst/>
            <a:rect l="l" t="t" r="r" b="b"/>
            <a:pathLst>
              <a:path w="3379769" h="3383677">
                <a:moveTo>
                  <a:pt x="1566674" y="8617"/>
                </a:moveTo>
                <a:cubicBezTo>
                  <a:pt x="2497447" y="-75547"/>
                  <a:pt x="3307150" y="466278"/>
                  <a:pt x="3375197" y="1218817"/>
                </a:cubicBezTo>
                <a:cubicBezTo>
                  <a:pt x="3414663" y="1655275"/>
                  <a:pt x="3195986" y="2066754"/>
                  <a:pt x="2822915" y="2350758"/>
                </a:cubicBezTo>
                <a:lnTo>
                  <a:pt x="2415824" y="3383677"/>
                </a:lnTo>
                <a:lnTo>
                  <a:pt x="2346481" y="2612235"/>
                </a:lnTo>
                <a:cubicBezTo>
                  <a:pt x="2181509" y="2675136"/>
                  <a:pt x="2002072" y="2716714"/>
                  <a:pt x="1813096" y="2733802"/>
                </a:cubicBezTo>
                <a:cubicBezTo>
                  <a:pt x="882323" y="2817966"/>
                  <a:pt x="72620" y="2276141"/>
                  <a:pt x="4573" y="1523602"/>
                </a:cubicBezTo>
                <a:cubicBezTo>
                  <a:pt x="-63475" y="771063"/>
                  <a:pt x="635901" y="92781"/>
                  <a:pt x="1566674" y="8617"/>
                </a:cubicBezTo>
                <a:close/>
              </a:path>
            </a:pathLst>
          </a:custGeom>
          <a:solidFill>
            <a:schemeClr val="accent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Rounded Rectangle 15">
            <a:extLst>
              <a:ext uri="{FF2B5EF4-FFF2-40B4-BE49-F238E27FC236}">
                <a16:creationId xmlns:a16="http://schemas.microsoft.com/office/drawing/2014/main" id="{143EFE5D-2221-45F1-BC2F-F9CD01EAE8E0}"/>
              </a:ext>
            </a:extLst>
          </p:cNvPr>
          <p:cNvSpPr/>
          <p:nvPr/>
        </p:nvSpPr>
        <p:spPr>
          <a:xfrm rot="1114331">
            <a:off x="10900004" y="2665722"/>
            <a:ext cx="889974" cy="823654"/>
          </a:xfrm>
          <a:custGeom>
            <a:avLst/>
            <a:gdLst/>
            <a:ahLst/>
            <a:cxnLst/>
            <a:rect l="l" t="t" r="r" b="b"/>
            <a:pathLst>
              <a:path w="936104" h="1001868">
                <a:moveTo>
                  <a:pt x="108014" y="0"/>
                </a:moveTo>
                <a:lnTo>
                  <a:pt x="828090" y="0"/>
                </a:lnTo>
                <a:cubicBezTo>
                  <a:pt x="887744" y="0"/>
                  <a:pt x="936104" y="48360"/>
                  <a:pt x="936104" y="108014"/>
                </a:cubicBezTo>
                <a:lnTo>
                  <a:pt x="936104" y="540058"/>
                </a:lnTo>
                <a:cubicBezTo>
                  <a:pt x="936104" y="599712"/>
                  <a:pt x="887744" y="648072"/>
                  <a:pt x="828090" y="648072"/>
                </a:cubicBezTo>
                <a:lnTo>
                  <a:pt x="676954" y="648072"/>
                </a:lnTo>
                <a:lnTo>
                  <a:pt x="500056" y="1001868"/>
                </a:lnTo>
                <a:lnTo>
                  <a:pt x="521498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accent2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7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64B9A6-F8A6-4F13-8219-03039BD924BB}"/>
              </a:ext>
            </a:extLst>
          </p:cNvPr>
          <p:cNvGrpSpPr/>
          <p:nvPr/>
        </p:nvGrpSpPr>
        <p:grpSpPr>
          <a:xfrm rot="19508924">
            <a:off x="9405398" y="1446728"/>
            <a:ext cx="1051344" cy="715676"/>
            <a:chOff x="6936205" y="2105936"/>
            <a:chExt cx="1051344" cy="715676"/>
          </a:xfrm>
          <a:solidFill>
            <a:schemeClr val="accent4"/>
          </a:solidFill>
        </p:grpSpPr>
        <p:sp>
          <p:nvSpPr>
            <p:cNvPr id="13" name="Oval 17">
              <a:extLst>
                <a:ext uri="{FF2B5EF4-FFF2-40B4-BE49-F238E27FC236}">
                  <a16:creationId xmlns:a16="http://schemas.microsoft.com/office/drawing/2014/main" id="{3B4AB0DB-5549-4153-B8F8-A20C74CE2AC1}"/>
                </a:ext>
              </a:extLst>
            </p:cNvPr>
            <p:cNvSpPr/>
            <p:nvPr/>
          </p:nvSpPr>
          <p:spPr>
            <a:xfrm rot="1802267">
              <a:off x="6936205" y="2105936"/>
              <a:ext cx="1051344" cy="534013"/>
            </a:xfrm>
            <a:custGeom>
              <a:avLst/>
              <a:gdLst/>
              <a:ahLst/>
              <a:cxnLst/>
              <a:rect l="l" t="t" r="r" b="b"/>
              <a:pathLst>
                <a:path w="1642560" h="1112415">
                  <a:moveTo>
                    <a:pt x="785832" y="0"/>
                  </a:moveTo>
                  <a:cubicBezTo>
                    <a:pt x="889284" y="0"/>
                    <a:pt x="978919" y="59154"/>
                    <a:pt x="1021736" y="146002"/>
                  </a:cubicBezTo>
                  <a:cubicBezTo>
                    <a:pt x="1051604" y="124976"/>
                    <a:pt x="1088165" y="114656"/>
                    <a:pt x="1127136" y="114656"/>
                  </a:cubicBezTo>
                  <a:cubicBezTo>
                    <a:pt x="1241918" y="114656"/>
                    <a:pt x="1335792" y="204176"/>
                    <a:pt x="1341808" y="317265"/>
                  </a:cubicBezTo>
                  <a:cubicBezTo>
                    <a:pt x="1367781" y="306011"/>
                    <a:pt x="1396440" y="299856"/>
                    <a:pt x="1426536" y="299856"/>
                  </a:cubicBezTo>
                  <a:cubicBezTo>
                    <a:pt x="1545843" y="299856"/>
                    <a:pt x="1642560" y="396573"/>
                    <a:pt x="1642560" y="515880"/>
                  </a:cubicBezTo>
                  <a:cubicBezTo>
                    <a:pt x="1642560" y="635187"/>
                    <a:pt x="1545843" y="731904"/>
                    <a:pt x="1426536" y="731904"/>
                  </a:cubicBezTo>
                  <a:cubicBezTo>
                    <a:pt x="1410361" y="731904"/>
                    <a:pt x="1394601" y="730126"/>
                    <a:pt x="1379539" y="726326"/>
                  </a:cubicBezTo>
                  <a:cubicBezTo>
                    <a:pt x="1382751" y="740807"/>
                    <a:pt x="1384368" y="755855"/>
                    <a:pt x="1384368" y="771280"/>
                  </a:cubicBezTo>
                  <a:cubicBezTo>
                    <a:pt x="1384368" y="890587"/>
                    <a:pt x="1287651" y="987304"/>
                    <a:pt x="1168344" y="987304"/>
                  </a:cubicBezTo>
                  <a:cubicBezTo>
                    <a:pt x="1116932" y="987304"/>
                    <a:pt x="1069714" y="969344"/>
                    <a:pt x="1034633" y="936870"/>
                  </a:cubicBezTo>
                  <a:cubicBezTo>
                    <a:pt x="998570" y="1039401"/>
                    <a:pt x="900661" y="1112415"/>
                    <a:pt x="785697" y="1112415"/>
                  </a:cubicBezTo>
                  <a:cubicBezTo>
                    <a:pt x="664714" y="1112415"/>
                    <a:pt x="562616" y="1031553"/>
                    <a:pt x="531704" y="920578"/>
                  </a:cubicBezTo>
                  <a:cubicBezTo>
                    <a:pt x="504162" y="935791"/>
                    <a:pt x="472429" y="943424"/>
                    <a:pt x="438912" y="943424"/>
                  </a:cubicBezTo>
                  <a:cubicBezTo>
                    <a:pt x="328998" y="943424"/>
                    <a:pt x="238256" y="861336"/>
                    <a:pt x="225670" y="754991"/>
                  </a:cubicBezTo>
                  <a:cubicBezTo>
                    <a:pt x="222493" y="755833"/>
                    <a:pt x="219267" y="755904"/>
                    <a:pt x="216024" y="755904"/>
                  </a:cubicBezTo>
                  <a:cubicBezTo>
                    <a:pt x="96717" y="755904"/>
                    <a:pt x="0" y="659187"/>
                    <a:pt x="0" y="539880"/>
                  </a:cubicBezTo>
                  <a:cubicBezTo>
                    <a:pt x="0" y="429577"/>
                    <a:pt x="82669" y="338583"/>
                    <a:pt x="189559" y="326524"/>
                  </a:cubicBezTo>
                  <a:cubicBezTo>
                    <a:pt x="199739" y="217704"/>
                    <a:pt x="291631" y="132944"/>
                    <a:pt x="403320" y="132944"/>
                  </a:cubicBezTo>
                  <a:cubicBezTo>
                    <a:pt x="453838" y="132944"/>
                    <a:pt x="500306" y="150285"/>
                    <a:pt x="534992" y="182003"/>
                  </a:cubicBezTo>
                  <a:cubicBezTo>
                    <a:pt x="568948" y="76087"/>
                    <a:pt x="668505" y="0"/>
                    <a:pt x="785832" y="0"/>
                  </a:cubicBezTo>
                  <a:close/>
                </a:path>
              </a:pathLst>
            </a:custGeom>
            <a:grp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41CDFA-63EF-4168-88E7-9B7DA07AA458}"/>
                </a:ext>
              </a:extLst>
            </p:cNvPr>
            <p:cNvSpPr/>
            <p:nvPr/>
          </p:nvSpPr>
          <p:spPr>
            <a:xfrm rot="1802267">
              <a:off x="7415754" y="2668663"/>
              <a:ext cx="138270" cy="82883"/>
            </a:xfrm>
            <a:prstGeom prst="ellipse">
              <a:avLst/>
            </a:prstGeom>
            <a:grp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C63EF7A-057D-4423-8767-F4C6D4E4139D}"/>
                </a:ext>
              </a:extLst>
            </p:cNvPr>
            <p:cNvSpPr/>
            <p:nvPr/>
          </p:nvSpPr>
          <p:spPr>
            <a:xfrm rot="1802267">
              <a:off x="7328019" y="2747505"/>
              <a:ext cx="99123" cy="59418"/>
            </a:xfrm>
            <a:prstGeom prst="ellipse">
              <a:avLst/>
            </a:prstGeom>
            <a:grp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BE8AF05-123C-4FFF-B826-E4F691DDD2D2}"/>
                </a:ext>
              </a:extLst>
            </p:cNvPr>
            <p:cNvSpPr/>
            <p:nvPr/>
          </p:nvSpPr>
          <p:spPr>
            <a:xfrm rot="1802267">
              <a:off x="7223281" y="2780130"/>
              <a:ext cx="69202" cy="41482"/>
            </a:xfrm>
            <a:prstGeom prst="ellipse">
              <a:avLst/>
            </a:prstGeom>
            <a:grp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7" name="Freeform 31">
            <a:extLst>
              <a:ext uri="{FF2B5EF4-FFF2-40B4-BE49-F238E27FC236}">
                <a16:creationId xmlns:a16="http://schemas.microsoft.com/office/drawing/2014/main" id="{E96B16ED-5B62-44E8-80B4-29FDA3DF194C}"/>
              </a:ext>
            </a:extLst>
          </p:cNvPr>
          <p:cNvSpPr/>
          <p:nvPr/>
        </p:nvSpPr>
        <p:spPr>
          <a:xfrm rot="20895801" flipH="1">
            <a:off x="7585931" y="2318487"/>
            <a:ext cx="980439" cy="691652"/>
          </a:xfrm>
          <a:custGeom>
            <a:avLst/>
            <a:gdLst/>
            <a:ahLst/>
            <a:cxnLst/>
            <a:rect l="l" t="t" r="r" b="b"/>
            <a:pathLst>
              <a:path w="3369265" h="3169133">
                <a:moveTo>
                  <a:pt x="1853392" y="22467"/>
                </a:moveTo>
                <a:cubicBezTo>
                  <a:pt x="2779038" y="151306"/>
                  <a:pt x="3453866" y="798582"/>
                  <a:pt x="3360663" y="1468199"/>
                </a:cubicBezTo>
                <a:cubicBezTo>
                  <a:pt x="3310970" y="1825219"/>
                  <a:pt x="3052981" y="2116507"/>
                  <a:pt x="2681968" y="2289712"/>
                </a:cubicBezTo>
                <a:cubicBezTo>
                  <a:pt x="2533004" y="2673273"/>
                  <a:pt x="2266664" y="2974536"/>
                  <a:pt x="1905221" y="3169133"/>
                </a:cubicBezTo>
                <a:cubicBezTo>
                  <a:pt x="2064692" y="2914965"/>
                  <a:pt x="2148188" y="2677164"/>
                  <a:pt x="2159688" y="2445531"/>
                </a:cubicBezTo>
                <a:cubicBezTo>
                  <a:pt x="1956897" y="2476512"/>
                  <a:pt x="1739289" y="2478459"/>
                  <a:pt x="1515873" y="2447362"/>
                </a:cubicBezTo>
                <a:cubicBezTo>
                  <a:pt x="590227" y="2318523"/>
                  <a:pt x="-84601" y="1671247"/>
                  <a:pt x="8602" y="1001630"/>
                </a:cubicBezTo>
                <a:cubicBezTo>
                  <a:pt x="101805" y="332013"/>
                  <a:pt x="927745" y="-106373"/>
                  <a:pt x="1853392" y="22467"/>
                </a:cubicBezTo>
                <a:close/>
              </a:path>
            </a:pathLst>
          </a:custGeom>
          <a:solidFill>
            <a:schemeClr val="accent2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sz="2700" dirty="0"/>
          </a:p>
        </p:txBody>
      </p:sp>
      <p:sp>
        <p:nvSpPr>
          <p:cNvPr id="18" name="Rounded Rectangle 15">
            <a:extLst>
              <a:ext uri="{FF2B5EF4-FFF2-40B4-BE49-F238E27FC236}">
                <a16:creationId xmlns:a16="http://schemas.microsoft.com/office/drawing/2014/main" id="{26B2346C-5024-487E-8ABD-3EF3D2F796AE}"/>
              </a:ext>
            </a:extLst>
          </p:cNvPr>
          <p:cNvSpPr/>
          <p:nvPr/>
        </p:nvSpPr>
        <p:spPr>
          <a:xfrm rot="20299704" flipH="1">
            <a:off x="7461922" y="3186934"/>
            <a:ext cx="889974" cy="823654"/>
          </a:xfrm>
          <a:custGeom>
            <a:avLst/>
            <a:gdLst/>
            <a:ahLst/>
            <a:cxnLst/>
            <a:rect l="l" t="t" r="r" b="b"/>
            <a:pathLst>
              <a:path w="936104" h="1001868">
                <a:moveTo>
                  <a:pt x="108014" y="0"/>
                </a:moveTo>
                <a:lnTo>
                  <a:pt x="828090" y="0"/>
                </a:lnTo>
                <a:cubicBezTo>
                  <a:pt x="887744" y="0"/>
                  <a:pt x="936104" y="48360"/>
                  <a:pt x="936104" y="108014"/>
                </a:cubicBezTo>
                <a:lnTo>
                  <a:pt x="936104" y="540058"/>
                </a:lnTo>
                <a:cubicBezTo>
                  <a:pt x="936104" y="599712"/>
                  <a:pt x="887744" y="648072"/>
                  <a:pt x="828090" y="648072"/>
                </a:cubicBezTo>
                <a:lnTo>
                  <a:pt x="676954" y="648072"/>
                </a:lnTo>
                <a:lnTo>
                  <a:pt x="500056" y="1001868"/>
                </a:lnTo>
                <a:lnTo>
                  <a:pt x="521498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accent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700"/>
          </a:p>
        </p:txBody>
      </p:sp>
      <p:sp>
        <p:nvSpPr>
          <p:cNvPr id="19" name="Rounded Rectangle 15">
            <a:extLst>
              <a:ext uri="{FF2B5EF4-FFF2-40B4-BE49-F238E27FC236}">
                <a16:creationId xmlns:a16="http://schemas.microsoft.com/office/drawing/2014/main" id="{EB4E87DA-CEFB-43F9-B97A-51E607A279EF}"/>
              </a:ext>
            </a:extLst>
          </p:cNvPr>
          <p:cNvSpPr/>
          <p:nvPr/>
        </p:nvSpPr>
        <p:spPr>
          <a:xfrm rot="20299704" flipH="1">
            <a:off x="8327106" y="1534642"/>
            <a:ext cx="889974" cy="823654"/>
          </a:xfrm>
          <a:custGeom>
            <a:avLst/>
            <a:gdLst/>
            <a:ahLst/>
            <a:cxnLst/>
            <a:rect l="l" t="t" r="r" b="b"/>
            <a:pathLst>
              <a:path w="936104" h="1001868">
                <a:moveTo>
                  <a:pt x="108014" y="0"/>
                </a:moveTo>
                <a:lnTo>
                  <a:pt x="828090" y="0"/>
                </a:lnTo>
                <a:cubicBezTo>
                  <a:pt x="887744" y="0"/>
                  <a:pt x="936104" y="48360"/>
                  <a:pt x="936104" y="108014"/>
                </a:cubicBezTo>
                <a:lnTo>
                  <a:pt x="936104" y="540058"/>
                </a:lnTo>
                <a:cubicBezTo>
                  <a:pt x="936104" y="599712"/>
                  <a:pt x="887744" y="648072"/>
                  <a:pt x="828090" y="648072"/>
                </a:cubicBezTo>
                <a:lnTo>
                  <a:pt x="676954" y="648072"/>
                </a:lnTo>
                <a:lnTo>
                  <a:pt x="500056" y="1001868"/>
                </a:lnTo>
                <a:lnTo>
                  <a:pt x="521498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accent3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700"/>
          </a:p>
        </p:txBody>
      </p:sp>
      <p:sp>
        <p:nvSpPr>
          <p:cNvPr id="23" name="Rounded Rectangle 27">
            <a:extLst>
              <a:ext uri="{FF2B5EF4-FFF2-40B4-BE49-F238E27FC236}">
                <a16:creationId xmlns:a16="http://schemas.microsoft.com/office/drawing/2014/main" id="{F2E642C6-08ED-41F4-8C3F-49085DC6BC9C}"/>
              </a:ext>
            </a:extLst>
          </p:cNvPr>
          <p:cNvSpPr/>
          <p:nvPr/>
        </p:nvSpPr>
        <p:spPr>
          <a:xfrm>
            <a:off x="8518576" y="1648139"/>
            <a:ext cx="350627" cy="26932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4" name="Rounded Rectangle 7">
            <a:extLst>
              <a:ext uri="{FF2B5EF4-FFF2-40B4-BE49-F238E27FC236}">
                <a16:creationId xmlns:a16="http://schemas.microsoft.com/office/drawing/2014/main" id="{ED75D5F5-70BF-4FB2-9BB6-083E61246013}"/>
              </a:ext>
            </a:extLst>
          </p:cNvPr>
          <p:cNvSpPr/>
          <p:nvPr/>
        </p:nvSpPr>
        <p:spPr>
          <a:xfrm>
            <a:off x="7899656" y="2400454"/>
            <a:ext cx="356478" cy="30763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5" name="Teardrop 6">
            <a:extLst>
              <a:ext uri="{FF2B5EF4-FFF2-40B4-BE49-F238E27FC236}">
                <a16:creationId xmlns:a16="http://schemas.microsoft.com/office/drawing/2014/main" id="{B1EF141C-2096-4E93-98F2-C74441BE5E47}"/>
              </a:ext>
            </a:extLst>
          </p:cNvPr>
          <p:cNvSpPr/>
          <p:nvPr/>
        </p:nvSpPr>
        <p:spPr>
          <a:xfrm rot="8100000">
            <a:off x="9763500" y="1606073"/>
            <a:ext cx="245027" cy="245028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6" name="Oval 21">
            <a:extLst>
              <a:ext uri="{FF2B5EF4-FFF2-40B4-BE49-F238E27FC236}">
                <a16:creationId xmlns:a16="http://schemas.microsoft.com/office/drawing/2014/main" id="{6642658E-6258-49BB-9649-D5CE23874F56}"/>
              </a:ext>
            </a:extLst>
          </p:cNvPr>
          <p:cNvSpPr>
            <a:spLocks noChangeAspect="1"/>
          </p:cNvSpPr>
          <p:nvPr/>
        </p:nvSpPr>
        <p:spPr>
          <a:xfrm>
            <a:off x="7682054" y="3320192"/>
            <a:ext cx="300658" cy="30316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CCF5A071-3150-4D14-8AF6-50BB103C8415}"/>
              </a:ext>
            </a:extLst>
          </p:cNvPr>
          <p:cNvSpPr/>
          <p:nvPr/>
        </p:nvSpPr>
        <p:spPr>
          <a:xfrm rot="2700000">
            <a:off x="11293389" y="2706066"/>
            <a:ext cx="250429" cy="44897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E48A4C2B-18B2-4376-9489-12E153A9D20B}"/>
              </a:ext>
            </a:extLst>
          </p:cNvPr>
          <p:cNvSpPr/>
          <p:nvPr/>
        </p:nvSpPr>
        <p:spPr>
          <a:xfrm>
            <a:off x="10826653" y="1856729"/>
            <a:ext cx="339147" cy="31747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F7173DA-0711-4707-89E8-BCBC2C5DA87E}"/>
              </a:ext>
            </a:extLst>
          </p:cNvPr>
          <p:cNvPicPr/>
          <p:nvPr/>
        </p:nvPicPr>
        <p:blipFill rotWithShape="1">
          <a:blip r:embed="rId2"/>
          <a:srcRect t="8139" r="1499" b="4431"/>
          <a:stretch/>
        </p:blipFill>
        <p:spPr bwMode="auto">
          <a:xfrm>
            <a:off x="420119" y="1025794"/>
            <a:ext cx="6921174" cy="37735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직사각형 1">
            <a:extLst>
              <a:ext uri="{FF2B5EF4-FFF2-40B4-BE49-F238E27FC236}">
                <a16:creationId xmlns:a16="http://schemas.microsoft.com/office/drawing/2014/main" id="{D5C51321-D300-450C-997A-A4B396A51F58}"/>
              </a:ext>
            </a:extLst>
          </p:cNvPr>
          <p:cNvSpPr/>
          <p:nvPr/>
        </p:nvSpPr>
        <p:spPr>
          <a:xfrm>
            <a:off x="1602196" y="5037766"/>
            <a:ext cx="60798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d-ID" sz="2800" dirty="0"/>
              <a:t>https://mandirisolusindo.com/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629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d-ID" dirty="0"/>
              <a:t>Paparan Kegiatan</a:t>
            </a:r>
            <a:endParaRPr lang="en-US" dirty="0"/>
          </a:p>
        </p:txBody>
      </p:sp>
      <p:sp>
        <p:nvSpPr>
          <p:cNvPr id="3" name="Pentagon 5">
            <a:extLst>
              <a:ext uri="{FF2B5EF4-FFF2-40B4-BE49-F238E27FC236}">
                <a16:creationId xmlns:a16="http://schemas.microsoft.com/office/drawing/2014/main" id="{6A17C2DB-687F-4913-8DCC-2F2A6E950F8B}"/>
              </a:ext>
            </a:extLst>
          </p:cNvPr>
          <p:cNvSpPr/>
          <p:nvPr/>
        </p:nvSpPr>
        <p:spPr>
          <a:xfrm>
            <a:off x="895352" y="2200277"/>
            <a:ext cx="10447821" cy="2880000"/>
          </a:xfrm>
          <a:prstGeom prst="homePlate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4" name="Pentagon 6">
            <a:extLst>
              <a:ext uri="{FF2B5EF4-FFF2-40B4-BE49-F238E27FC236}">
                <a16:creationId xmlns:a16="http://schemas.microsoft.com/office/drawing/2014/main" id="{0779E6F6-3446-4250-8493-DE3E618FC3E1}"/>
              </a:ext>
            </a:extLst>
          </p:cNvPr>
          <p:cNvSpPr/>
          <p:nvPr/>
        </p:nvSpPr>
        <p:spPr>
          <a:xfrm>
            <a:off x="895351" y="2200277"/>
            <a:ext cx="8688729" cy="2880000"/>
          </a:xfrm>
          <a:prstGeom prst="homePlate">
            <a:avLst>
              <a:gd name="adj" fmla="val 260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Pentagon 7">
            <a:extLst>
              <a:ext uri="{FF2B5EF4-FFF2-40B4-BE49-F238E27FC236}">
                <a16:creationId xmlns:a16="http://schemas.microsoft.com/office/drawing/2014/main" id="{DE116DFD-1600-40EC-9142-67D2E2489AE7}"/>
              </a:ext>
            </a:extLst>
          </p:cNvPr>
          <p:cNvSpPr/>
          <p:nvPr/>
        </p:nvSpPr>
        <p:spPr>
          <a:xfrm>
            <a:off x="895352" y="2200277"/>
            <a:ext cx="6690015" cy="2880000"/>
          </a:xfrm>
          <a:prstGeom prst="homePlate">
            <a:avLst>
              <a:gd name="adj" fmla="val 2607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6" name="Pentagon 8">
            <a:extLst>
              <a:ext uri="{FF2B5EF4-FFF2-40B4-BE49-F238E27FC236}">
                <a16:creationId xmlns:a16="http://schemas.microsoft.com/office/drawing/2014/main" id="{14C43EDB-096C-4175-B968-0EA4420C81AA}"/>
              </a:ext>
            </a:extLst>
          </p:cNvPr>
          <p:cNvSpPr/>
          <p:nvPr/>
        </p:nvSpPr>
        <p:spPr>
          <a:xfrm>
            <a:off x="895352" y="2200277"/>
            <a:ext cx="4691309" cy="2880000"/>
          </a:xfrm>
          <a:prstGeom prst="homePlate">
            <a:avLst>
              <a:gd name="adj" fmla="val 2607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7" name="Pentagon 9">
            <a:extLst>
              <a:ext uri="{FF2B5EF4-FFF2-40B4-BE49-F238E27FC236}">
                <a16:creationId xmlns:a16="http://schemas.microsoft.com/office/drawing/2014/main" id="{DCCD7418-3B7B-4EF1-B72D-C52FA557E137}"/>
              </a:ext>
            </a:extLst>
          </p:cNvPr>
          <p:cNvSpPr/>
          <p:nvPr/>
        </p:nvSpPr>
        <p:spPr>
          <a:xfrm>
            <a:off x="895351" y="2200277"/>
            <a:ext cx="2693668" cy="2880000"/>
          </a:xfrm>
          <a:prstGeom prst="homePlate">
            <a:avLst>
              <a:gd name="adj" fmla="val 2607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C01396-0B53-448F-B429-C19A7AD39A58}"/>
              </a:ext>
            </a:extLst>
          </p:cNvPr>
          <p:cNvSpPr/>
          <p:nvPr/>
        </p:nvSpPr>
        <p:spPr>
          <a:xfrm>
            <a:off x="895352" y="2200277"/>
            <a:ext cx="10444111" cy="60665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498190-8BB3-4F3F-BBD3-F4707B9D0348}"/>
              </a:ext>
            </a:extLst>
          </p:cNvPr>
          <p:cNvSpPr txBox="1"/>
          <p:nvPr/>
        </p:nvSpPr>
        <p:spPr>
          <a:xfrm>
            <a:off x="9615764" y="2354241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altLang="ko-KR" sz="1200" b="1" dirty="0">
                <a:solidFill>
                  <a:schemeClr val="bg1"/>
                </a:solidFill>
                <a:cs typeface="Arial" pitchFamily="34" charset="0"/>
              </a:rPr>
              <a:t>On Site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7B9CBB-3F12-4A2D-A69B-63B94C4B9BE1}"/>
              </a:ext>
            </a:extLst>
          </p:cNvPr>
          <p:cNvSpPr/>
          <p:nvPr/>
        </p:nvSpPr>
        <p:spPr>
          <a:xfrm>
            <a:off x="895352" y="4473947"/>
            <a:ext cx="10444111" cy="60665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870F2-C1E5-4FB3-B2E8-62C92261C2D8}"/>
              </a:ext>
            </a:extLst>
          </p:cNvPr>
          <p:cNvSpPr txBox="1"/>
          <p:nvPr/>
        </p:nvSpPr>
        <p:spPr>
          <a:xfrm>
            <a:off x="3573498" y="3132605"/>
            <a:ext cx="18176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200" dirty="0">
                <a:solidFill>
                  <a:schemeClr val="bg1"/>
                </a:solidFill>
              </a:rPr>
              <a:t>Jl. Jeruk 2 No.26, Benowo, Ngringo, Kec. Jaten, Kabupaten Karanganyar, Jawa Tengah 57731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7C7B12-F1F8-4407-9835-B356A950C304}"/>
              </a:ext>
            </a:extLst>
          </p:cNvPr>
          <p:cNvSpPr txBox="1"/>
          <p:nvPr/>
        </p:nvSpPr>
        <p:spPr>
          <a:xfrm>
            <a:off x="5679302" y="3315677"/>
            <a:ext cx="144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200" dirty="0">
                <a:solidFill>
                  <a:schemeClr val="bg1"/>
                </a:solidFill>
              </a:rPr>
              <a:t>21 Februari 2022</a:t>
            </a:r>
            <a:r>
              <a:rPr lang="en-ID" sz="1200" dirty="0">
                <a:solidFill>
                  <a:schemeClr val="bg1"/>
                </a:solidFill>
              </a:rPr>
              <a:t> dan </a:t>
            </a:r>
            <a:r>
              <a:rPr lang="en-ID" sz="1200" dirty="0" err="1">
                <a:solidFill>
                  <a:schemeClr val="bg1"/>
                </a:solidFill>
              </a:rPr>
              <a:t>berakhir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tanggal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id-ID" sz="1200" dirty="0">
                <a:solidFill>
                  <a:schemeClr val="bg1"/>
                </a:solidFill>
              </a:rPr>
              <a:t>15 April 2022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A072ED-D691-4BDD-928C-0E4F1C34951C}"/>
              </a:ext>
            </a:extLst>
          </p:cNvPr>
          <p:cNvSpPr txBox="1"/>
          <p:nvPr/>
        </p:nvSpPr>
        <p:spPr>
          <a:xfrm>
            <a:off x="7592882" y="3506466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altLang="ko-KR" sz="1200" dirty="0">
                <a:solidFill>
                  <a:schemeClr val="bg1"/>
                </a:solidFill>
                <a:cs typeface="Arial" pitchFamily="34" charset="0"/>
              </a:rPr>
              <a:t>40 hari / 8 pekan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5E32D6-F068-44B1-BB45-6D49F2319D82}"/>
              </a:ext>
            </a:extLst>
          </p:cNvPr>
          <p:cNvSpPr txBox="1"/>
          <p:nvPr/>
        </p:nvSpPr>
        <p:spPr>
          <a:xfrm>
            <a:off x="9676721" y="3315678"/>
            <a:ext cx="1570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altLang="ko-KR" sz="1200" dirty="0">
                <a:solidFill>
                  <a:schemeClr val="bg1"/>
                </a:solidFill>
                <a:cs typeface="Arial" pitchFamily="34" charset="0"/>
              </a:rPr>
              <a:t>Setiap hari selasa – kamis </a:t>
            </a:r>
          </a:p>
          <a:p>
            <a:pPr algn="ctr"/>
            <a:r>
              <a:rPr lang="id-ID" altLang="ko-KR" sz="1200" dirty="0">
                <a:solidFill>
                  <a:schemeClr val="bg1"/>
                </a:solidFill>
                <a:cs typeface="Arial" pitchFamily="34" charset="0"/>
              </a:rPr>
              <a:t>Pukul 08.00 – 16.00 WIB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6BBF08-268F-49C8-BA6C-1CF2573132D1}"/>
              </a:ext>
            </a:extLst>
          </p:cNvPr>
          <p:cNvSpPr txBox="1"/>
          <p:nvPr/>
        </p:nvSpPr>
        <p:spPr>
          <a:xfrm>
            <a:off x="1444861" y="3409444"/>
            <a:ext cx="14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altLang="ko-KR" sz="1200" dirty="0">
                <a:solidFill>
                  <a:schemeClr val="bg1"/>
                </a:solidFill>
                <a:cs typeface="Arial" pitchFamily="34" charset="0"/>
              </a:rPr>
              <a:t>CV. Cipta Mandiri Solusindo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AFE865-9C11-44C1-90EF-509FCB1C987E}"/>
              </a:ext>
            </a:extLst>
          </p:cNvPr>
          <p:cNvSpPr txBox="1"/>
          <p:nvPr/>
        </p:nvSpPr>
        <p:spPr>
          <a:xfrm>
            <a:off x="5576010" y="2354241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altLang="ko-KR" sz="1200" b="1" dirty="0">
                <a:solidFill>
                  <a:schemeClr val="bg1"/>
                </a:solidFill>
                <a:cs typeface="Arial" pitchFamily="34" charset="0"/>
              </a:rPr>
              <a:t>Periode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EDEB6C-6581-4433-9376-7BB449FD9528}"/>
              </a:ext>
            </a:extLst>
          </p:cNvPr>
          <p:cNvSpPr txBox="1"/>
          <p:nvPr/>
        </p:nvSpPr>
        <p:spPr>
          <a:xfrm>
            <a:off x="3579945" y="2354241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altLang="ko-KR" sz="1200" b="1" dirty="0">
                <a:solidFill>
                  <a:schemeClr val="bg1"/>
                </a:solidFill>
                <a:cs typeface="Arial" pitchFamily="34" charset="0"/>
              </a:rPr>
              <a:t>Alamat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CA72BC-A467-45AA-A0FE-6FF839628372}"/>
              </a:ext>
            </a:extLst>
          </p:cNvPr>
          <p:cNvSpPr txBox="1"/>
          <p:nvPr/>
        </p:nvSpPr>
        <p:spPr>
          <a:xfrm>
            <a:off x="1412430" y="2354241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altLang="ko-KR" sz="1200" b="1" dirty="0">
                <a:solidFill>
                  <a:schemeClr val="bg1"/>
                </a:solidFill>
                <a:cs typeface="Arial" pitchFamily="34" charset="0"/>
              </a:rPr>
              <a:t>Instansi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5DE6A8-9348-4C10-81E2-CC520FF4E4EC}"/>
              </a:ext>
            </a:extLst>
          </p:cNvPr>
          <p:cNvSpPr txBox="1"/>
          <p:nvPr/>
        </p:nvSpPr>
        <p:spPr>
          <a:xfrm>
            <a:off x="7572075" y="2354241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altLang="ko-KR" sz="1200" b="1" dirty="0">
                <a:solidFill>
                  <a:schemeClr val="bg1"/>
                </a:solidFill>
                <a:cs typeface="Arial" pitchFamily="34" charset="0"/>
              </a:rPr>
              <a:t>Durasi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383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62EFBC21-2CB8-410E-B338-FACBB6DCAB86}"/>
              </a:ext>
            </a:extLst>
          </p:cNvPr>
          <p:cNvSpPr txBox="1">
            <a:spLocks/>
          </p:cNvSpPr>
          <p:nvPr/>
        </p:nvSpPr>
        <p:spPr>
          <a:xfrm>
            <a:off x="323529" y="312876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d-ID" sz="5400" dirty="0">
                <a:latin typeface="+mj-lt"/>
              </a:rPr>
              <a:t>Dokumentasi Kegiatan</a:t>
            </a:r>
            <a:endParaRPr lang="en-US" sz="54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CB63D7-8450-4418-BB77-F38287639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90" y="1207363"/>
            <a:ext cx="6676211" cy="3005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CAE515-886B-44A1-9C47-FEF417C4D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565" y="3045040"/>
            <a:ext cx="4859045" cy="364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77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A61214E-2FF9-410E-939A-E19E616ABA6E}"/>
              </a:ext>
            </a:extLst>
          </p:cNvPr>
          <p:cNvGrpSpPr/>
          <p:nvPr/>
        </p:nvGrpSpPr>
        <p:grpSpPr>
          <a:xfrm>
            <a:off x="6436311" y="2488299"/>
            <a:ext cx="5229705" cy="1569660"/>
            <a:chOff x="6800944" y="2488299"/>
            <a:chExt cx="4777152" cy="15696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800944" y="2488299"/>
              <a:ext cx="4777152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id-ID" altLang="ko-KR" sz="4800" b="1" dirty="0">
                  <a:solidFill>
                    <a:schemeClr val="accent1"/>
                  </a:solidFill>
                  <a:latin typeface="+mj-lt"/>
                  <a:cs typeface="Arial" pitchFamily="34" charset="0"/>
                </a:rPr>
                <a:t>Perancangan Sistem</a:t>
              </a:r>
              <a:endParaRPr lang="ko-KR" altLang="en-US" sz="48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800944" y="3620714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d-ID" dirty="0"/>
              <a:t>Deskripi Project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5D59553-A039-471C-AE26-F96ADECAB6CF}"/>
              </a:ext>
            </a:extLst>
          </p:cNvPr>
          <p:cNvGrpSpPr/>
          <p:nvPr/>
        </p:nvGrpSpPr>
        <p:grpSpPr>
          <a:xfrm>
            <a:off x="668085" y="2077401"/>
            <a:ext cx="4701308" cy="3689499"/>
            <a:chOff x="668085" y="2077401"/>
            <a:chExt cx="4701308" cy="3689499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51AE6B3-E184-44A5-BDD7-FD4611BA780A}"/>
                </a:ext>
              </a:extLst>
            </p:cNvPr>
            <p:cNvSpPr/>
            <p:nvPr/>
          </p:nvSpPr>
          <p:spPr>
            <a:xfrm>
              <a:off x="1359982" y="2656301"/>
              <a:ext cx="2595962" cy="1801149"/>
            </a:xfrm>
            <a:custGeom>
              <a:avLst/>
              <a:gdLst>
                <a:gd name="connsiteX0" fmla="*/ 3863340 w 3857625"/>
                <a:gd name="connsiteY0" fmla="*/ 153352 h 2676525"/>
                <a:gd name="connsiteX1" fmla="*/ 3707130 w 3857625"/>
                <a:gd name="connsiteY1" fmla="*/ 0 h 2676525"/>
                <a:gd name="connsiteX2" fmla="*/ 1952625 w 3857625"/>
                <a:gd name="connsiteY2" fmla="*/ 952 h 2676525"/>
                <a:gd name="connsiteX3" fmla="*/ 156210 w 3857625"/>
                <a:gd name="connsiteY3" fmla="*/ 0 h 2676525"/>
                <a:gd name="connsiteX4" fmla="*/ 0 w 3857625"/>
                <a:gd name="connsiteY4" fmla="*/ 153352 h 2676525"/>
                <a:gd name="connsiteX5" fmla="*/ 0 w 3857625"/>
                <a:gd name="connsiteY5" fmla="*/ 2525078 h 2676525"/>
                <a:gd name="connsiteX6" fmla="*/ 156210 w 3857625"/>
                <a:gd name="connsiteY6" fmla="*/ 2680335 h 2676525"/>
                <a:gd name="connsiteX7" fmla="*/ 2029778 w 3857625"/>
                <a:gd name="connsiteY7" fmla="*/ 2680335 h 2676525"/>
                <a:gd name="connsiteX8" fmla="*/ 2029778 w 3857625"/>
                <a:gd name="connsiteY8" fmla="*/ 2680335 h 2676525"/>
                <a:gd name="connsiteX9" fmla="*/ 3708083 w 3857625"/>
                <a:gd name="connsiteY9" fmla="*/ 2680335 h 2676525"/>
                <a:gd name="connsiteX10" fmla="*/ 3864293 w 3857625"/>
                <a:gd name="connsiteY10" fmla="*/ 2525078 h 2676525"/>
                <a:gd name="connsiteX11" fmla="*/ 3863340 w 3857625"/>
                <a:gd name="connsiteY11" fmla="*/ 153352 h 2676525"/>
                <a:gd name="connsiteX12" fmla="*/ 3618548 w 3857625"/>
                <a:gd name="connsiteY12" fmla="*/ 2458403 h 2676525"/>
                <a:gd name="connsiteX13" fmla="*/ 2455545 w 3857625"/>
                <a:gd name="connsiteY13" fmla="*/ 2458403 h 2676525"/>
                <a:gd name="connsiteX14" fmla="*/ 2455545 w 3857625"/>
                <a:gd name="connsiteY14" fmla="*/ 2458403 h 2676525"/>
                <a:gd name="connsiteX15" fmla="*/ 244792 w 3857625"/>
                <a:gd name="connsiteY15" fmla="*/ 2458403 h 2676525"/>
                <a:gd name="connsiteX16" fmla="*/ 143827 w 3857625"/>
                <a:gd name="connsiteY16" fmla="*/ 2355533 h 2676525"/>
                <a:gd name="connsiteX17" fmla="*/ 143827 w 3857625"/>
                <a:gd name="connsiteY17" fmla="*/ 345757 h 2676525"/>
                <a:gd name="connsiteX18" fmla="*/ 237172 w 3857625"/>
                <a:gd name="connsiteY18" fmla="*/ 249555 h 2676525"/>
                <a:gd name="connsiteX19" fmla="*/ 1890713 w 3857625"/>
                <a:gd name="connsiteY19" fmla="*/ 249555 h 2676525"/>
                <a:gd name="connsiteX20" fmla="*/ 1890713 w 3857625"/>
                <a:gd name="connsiteY20" fmla="*/ 249555 h 2676525"/>
                <a:gd name="connsiteX21" fmla="*/ 3626168 w 3857625"/>
                <a:gd name="connsiteY21" fmla="*/ 249555 h 2676525"/>
                <a:gd name="connsiteX22" fmla="*/ 3719513 w 3857625"/>
                <a:gd name="connsiteY22" fmla="*/ 345757 h 2676525"/>
                <a:gd name="connsiteX23" fmla="*/ 3719513 w 3857625"/>
                <a:gd name="connsiteY23" fmla="*/ 2355533 h 2676525"/>
                <a:gd name="connsiteX24" fmla="*/ 3618548 w 3857625"/>
                <a:gd name="connsiteY24" fmla="*/ 2458403 h 267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57625" h="2676525">
                  <a:moveTo>
                    <a:pt x="3863340" y="153352"/>
                  </a:moveTo>
                  <a:cubicBezTo>
                    <a:pt x="3863340" y="49530"/>
                    <a:pt x="3811905" y="0"/>
                    <a:pt x="3707130" y="0"/>
                  </a:cubicBezTo>
                  <a:cubicBezTo>
                    <a:pt x="3122295" y="0"/>
                    <a:pt x="2537460" y="0"/>
                    <a:pt x="1952625" y="952"/>
                  </a:cubicBezTo>
                  <a:cubicBezTo>
                    <a:pt x="1353503" y="0"/>
                    <a:pt x="755333" y="0"/>
                    <a:pt x="156210" y="0"/>
                  </a:cubicBezTo>
                  <a:cubicBezTo>
                    <a:pt x="51435" y="0"/>
                    <a:pt x="0" y="49530"/>
                    <a:pt x="0" y="153352"/>
                  </a:cubicBezTo>
                  <a:cubicBezTo>
                    <a:pt x="0" y="943927"/>
                    <a:pt x="0" y="1734502"/>
                    <a:pt x="0" y="2525078"/>
                  </a:cubicBezTo>
                  <a:cubicBezTo>
                    <a:pt x="0" y="2627948"/>
                    <a:pt x="53340" y="2680335"/>
                    <a:pt x="156210" y="2680335"/>
                  </a:cubicBezTo>
                  <a:cubicBezTo>
                    <a:pt x="781050" y="2680335"/>
                    <a:pt x="1404938" y="2680335"/>
                    <a:pt x="2029778" y="2680335"/>
                  </a:cubicBezTo>
                  <a:cubicBezTo>
                    <a:pt x="2029778" y="2680335"/>
                    <a:pt x="2029778" y="2680335"/>
                    <a:pt x="2029778" y="2680335"/>
                  </a:cubicBezTo>
                  <a:cubicBezTo>
                    <a:pt x="2588895" y="2680335"/>
                    <a:pt x="3148965" y="2680335"/>
                    <a:pt x="3708083" y="2680335"/>
                  </a:cubicBezTo>
                  <a:cubicBezTo>
                    <a:pt x="3810953" y="2680335"/>
                    <a:pt x="3864293" y="2627948"/>
                    <a:pt x="3864293" y="2525078"/>
                  </a:cubicBezTo>
                  <a:cubicBezTo>
                    <a:pt x="3864293" y="1733550"/>
                    <a:pt x="3864293" y="943927"/>
                    <a:pt x="3863340" y="153352"/>
                  </a:cubicBezTo>
                  <a:close/>
                  <a:moveTo>
                    <a:pt x="3618548" y="2458403"/>
                  </a:moveTo>
                  <a:cubicBezTo>
                    <a:pt x="3230880" y="2458403"/>
                    <a:pt x="2843213" y="2458403"/>
                    <a:pt x="2455545" y="2458403"/>
                  </a:cubicBezTo>
                  <a:lnTo>
                    <a:pt x="2455545" y="2458403"/>
                  </a:lnTo>
                  <a:cubicBezTo>
                    <a:pt x="1718310" y="2458403"/>
                    <a:pt x="982028" y="2458403"/>
                    <a:pt x="244792" y="2458403"/>
                  </a:cubicBezTo>
                  <a:cubicBezTo>
                    <a:pt x="158115" y="2458403"/>
                    <a:pt x="143827" y="2444115"/>
                    <a:pt x="143827" y="2355533"/>
                  </a:cubicBezTo>
                  <a:cubicBezTo>
                    <a:pt x="143827" y="1685925"/>
                    <a:pt x="143827" y="1016318"/>
                    <a:pt x="143827" y="345757"/>
                  </a:cubicBezTo>
                  <a:cubicBezTo>
                    <a:pt x="143827" y="265747"/>
                    <a:pt x="159067" y="249555"/>
                    <a:pt x="237172" y="249555"/>
                  </a:cubicBezTo>
                  <a:cubicBezTo>
                    <a:pt x="788670" y="249555"/>
                    <a:pt x="1339215" y="249555"/>
                    <a:pt x="1890713" y="249555"/>
                  </a:cubicBezTo>
                  <a:cubicBezTo>
                    <a:pt x="1890713" y="249555"/>
                    <a:pt x="1890713" y="249555"/>
                    <a:pt x="1890713" y="249555"/>
                  </a:cubicBezTo>
                  <a:cubicBezTo>
                    <a:pt x="2468880" y="249555"/>
                    <a:pt x="3047048" y="249555"/>
                    <a:pt x="3626168" y="249555"/>
                  </a:cubicBezTo>
                  <a:cubicBezTo>
                    <a:pt x="3704273" y="249555"/>
                    <a:pt x="3719513" y="265747"/>
                    <a:pt x="3719513" y="345757"/>
                  </a:cubicBezTo>
                  <a:cubicBezTo>
                    <a:pt x="3719513" y="1015365"/>
                    <a:pt x="3719513" y="1684973"/>
                    <a:pt x="3719513" y="2355533"/>
                  </a:cubicBezTo>
                  <a:cubicBezTo>
                    <a:pt x="3719513" y="2444115"/>
                    <a:pt x="3705225" y="2458403"/>
                    <a:pt x="3618548" y="245840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3480DBFD-B6D4-420D-95A4-9DD9E200101D}"/>
                </a:ext>
              </a:extLst>
            </p:cNvPr>
            <p:cNvGrpSpPr/>
            <p:nvPr/>
          </p:nvGrpSpPr>
          <p:grpSpPr>
            <a:xfrm>
              <a:off x="2042984" y="2974608"/>
              <a:ext cx="1275678" cy="1121578"/>
              <a:chOff x="3983887" y="4061275"/>
              <a:chExt cx="2122406" cy="1866023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694CA47E-15C9-45B7-9685-1DD17B02D1DB}"/>
                  </a:ext>
                </a:extLst>
              </p:cNvPr>
              <p:cNvGrpSpPr/>
              <p:nvPr/>
            </p:nvGrpSpPr>
            <p:grpSpPr>
              <a:xfrm>
                <a:off x="3983887" y="5358975"/>
                <a:ext cx="2049157" cy="568323"/>
                <a:chOff x="3622676" y="3492499"/>
                <a:chExt cx="2575763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6" name="Freeform 15">
                  <a:extLst>
                    <a:ext uri="{FF2B5EF4-FFF2-40B4-BE49-F238E27FC236}">
                      <a16:creationId xmlns:a16="http://schemas.microsoft.com/office/drawing/2014/main" id="{8CFA59E0-877E-4828-8E8F-D9749F56B681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763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2985"/>
                    <a:gd name="connsiteY0" fmla="*/ 0 h 714375"/>
                    <a:gd name="connsiteX1" fmla="*/ 6350 w 2572985"/>
                    <a:gd name="connsiteY1" fmla="*/ 177800 h 714375"/>
                    <a:gd name="connsiteX2" fmla="*/ 9525 w 2572985"/>
                    <a:gd name="connsiteY2" fmla="*/ 266700 h 714375"/>
                    <a:gd name="connsiteX3" fmla="*/ 2460625 w 2572985"/>
                    <a:gd name="connsiteY3" fmla="*/ 273050 h 714375"/>
                    <a:gd name="connsiteX4" fmla="*/ 2457450 w 2572985"/>
                    <a:gd name="connsiteY4" fmla="*/ 587375 h 714375"/>
                    <a:gd name="connsiteX5" fmla="*/ 66675 w 2572985"/>
                    <a:gd name="connsiteY5" fmla="*/ 590550 h 714375"/>
                    <a:gd name="connsiteX6" fmla="*/ 88900 w 2572985"/>
                    <a:gd name="connsiteY6" fmla="*/ 593725 h 714375"/>
                    <a:gd name="connsiteX7" fmla="*/ 92075 w 2572985"/>
                    <a:gd name="connsiteY7" fmla="*/ 546100 h 714375"/>
                    <a:gd name="connsiteX8" fmla="*/ 0 w 2572985"/>
                    <a:gd name="connsiteY8" fmla="*/ 619125 h 714375"/>
                    <a:gd name="connsiteX9" fmla="*/ 6350 w 2572985"/>
                    <a:gd name="connsiteY9" fmla="*/ 714375 h 714375"/>
                    <a:gd name="connsiteX10" fmla="*/ 2565400 w 2572985"/>
                    <a:gd name="connsiteY10" fmla="*/ 714375 h 714375"/>
                    <a:gd name="connsiteX11" fmla="*/ 2565567 w 2572985"/>
                    <a:gd name="connsiteY11" fmla="*/ 205427 h 714375"/>
                    <a:gd name="connsiteX12" fmla="*/ 2295525 w 2572985"/>
                    <a:gd name="connsiteY12" fmla="*/ 0 h 714375"/>
                    <a:gd name="connsiteX13" fmla="*/ 225425 w 2572985"/>
                    <a:gd name="connsiteY13" fmla="*/ 0 h 714375"/>
                    <a:gd name="connsiteX0" fmla="*/ 225425 w 2575763"/>
                    <a:gd name="connsiteY0" fmla="*/ 0 h 714375"/>
                    <a:gd name="connsiteX1" fmla="*/ 6350 w 2575763"/>
                    <a:gd name="connsiteY1" fmla="*/ 177800 h 714375"/>
                    <a:gd name="connsiteX2" fmla="*/ 9525 w 2575763"/>
                    <a:gd name="connsiteY2" fmla="*/ 266700 h 714375"/>
                    <a:gd name="connsiteX3" fmla="*/ 2460625 w 2575763"/>
                    <a:gd name="connsiteY3" fmla="*/ 273050 h 714375"/>
                    <a:gd name="connsiteX4" fmla="*/ 2457450 w 2575763"/>
                    <a:gd name="connsiteY4" fmla="*/ 587375 h 714375"/>
                    <a:gd name="connsiteX5" fmla="*/ 66675 w 2575763"/>
                    <a:gd name="connsiteY5" fmla="*/ 590550 h 714375"/>
                    <a:gd name="connsiteX6" fmla="*/ 88900 w 2575763"/>
                    <a:gd name="connsiteY6" fmla="*/ 593725 h 714375"/>
                    <a:gd name="connsiteX7" fmla="*/ 92075 w 2575763"/>
                    <a:gd name="connsiteY7" fmla="*/ 546100 h 714375"/>
                    <a:gd name="connsiteX8" fmla="*/ 0 w 2575763"/>
                    <a:gd name="connsiteY8" fmla="*/ 619125 h 714375"/>
                    <a:gd name="connsiteX9" fmla="*/ 6350 w 2575763"/>
                    <a:gd name="connsiteY9" fmla="*/ 714375 h 714375"/>
                    <a:gd name="connsiteX10" fmla="*/ 2565400 w 2575763"/>
                    <a:gd name="connsiteY10" fmla="*/ 714375 h 714375"/>
                    <a:gd name="connsiteX11" fmla="*/ 2574145 w 2575763"/>
                    <a:gd name="connsiteY11" fmla="*/ 205427 h 714375"/>
                    <a:gd name="connsiteX12" fmla="*/ 2295525 w 2575763"/>
                    <a:gd name="connsiteY12" fmla="*/ 0 h 714375"/>
                    <a:gd name="connsiteX13" fmla="*/ 225425 w 2575763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763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2028" y="381110"/>
                        <a:pt x="2574145" y="205427"/>
                      </a:cubicBezTo>
                      <a:cubicBezTo>
                        <a:pt x="2488420" y="123935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76200" dist="12700" dir="8100000" sy="-23000" kx="800400" algn="br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67" name="Rectangle 22">
                  <a:extLst>
                    <a:ext uri="{FF2B5EF4-FFF2-40B4-BE49-F238E27FC236}">
                      <a16:creationId xmlns:a16="http://schemas.microsoft.com/office/drawing/2014/main" id="{C067EB7C-7925-4A0A-8C7D-4F28711D249F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679EE6A1-8171-4DFB-AABD-9E9CA0B26E0D}"/>
                  </a:ext>
                </a:extLst>
              </p:cNvPr>
              <p:cNvGrpSpPr/>
              <p:nvPr/>
            </p:nvGrpSpPr>
            <p:grpSpPr>
              <a:xfrm>
                <a:off x="4035197" y="5083389"/>
                <a:ext cx="2071096" cy="442029"/>
                <a:chOff x="3644106" y="3130550"/>
                <a:chExt cx="2603340" cy="55562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4" name="Freeform 18">
                  <a:extLst>
                    <a:ext uri="{FF2B5EF4-FFF2-40B4-BE49-F238E27FC236}">
                      <a16:creationId xmlns:a16="http://schemas.microsoft.com/office/drawing/2014/main" id="{EDBF89F9-BAE3-4F56-AD8E-8228F08B05E8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65" name="Freeform 19">
                  <a:extLst>
                    <a:ext uri="{FF2B5EF4-FFF2-40B4-BE49-F238E27FC236}">
                      <a16:creationId xmlns:a16="http://schemas.microsoft.com/office/drawing/2014/main" id="{52AC83ED-6081-44AB-AE10-D94D76014E84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C672A13F-8FB6-452C-90A9-9E1404B1DB7F}"/>
                  </a:ext>
                </a:extLst>
              </p:cNvPr>
              <p:cNvGrpSpPr/>
              <p:nvPr/>
            </p:nvGrpSpPr>
            <p:grpSpPr>
              <a:xfrm flipH="1">
                <a:off x="4155315" y="4711652"/>
                <a:ext cx="1753505" cy="486436"/>
                <a:chOff x="3622676" y="3492499"/>
                <a:chExt cx="2575177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2" name="Freeform 21">
                  <a:extLst>
                    <a:ext uri="{FF2B5EF4-FFF2-40B4-BE49-F238E27FC236}">
                      <a16:creationId xmlns:a16="http://schemas.microsoft.com/office/drawing/2014/main" id="{EA8532AC-8DFF-4DE3-A652-7810AC0B6027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177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3535"/>
                    <a:gd name="connsiteY0" fmla="*/ 0 h 714375"/>
                    <a:gd name="connsiteX1" fmla="*/ 6350 w 2573535"/>
                    <a:gd name="connsiteY1" fmla="*/ 177800 h 714375"/>
                    <a:gd name="connsiteX2" fmla="*/ 9525 w 2573535"/>
                    <a:gd name="connsiteY2" fmla="*/ 266700 h 714375"/>
                    <a:gd name="connsiteX3" fmla="*/ 2460625 w 2573535"/>
                    <a:gd name="connsiteY3" fmla="*/ 273050 h 714375"/>
                    <a:gd name="connsiteX4" fmla="*/ 2457450 w 2573535"/>
                    <a:gd name="connsiteY4" fmla="*/ 587375 h 714375"/>
                    <a:gd name="connsiteX5" fmla="*/ 66675 w 2573535"/>
                    <a:gd name="connsiteY5" fmla="*/ 590550 h 714375"/>
                    <a:gd name="connsiteX6" fmla="*/ 88900 w 2573535"/>
                    <a:gd name="connsiteY6" fmla="*/ 593725 h 714375"/>
                    <a:gd name="connsiteX7" fmla="*/ 92075 w 2573535"/>
                    <a:gd name="connsiteY7" fmla="*/ 546100 h 714375"/>
                    <a:gd name="connsiteX8" fmla="*/ 0 w 2573535"/>
                    <a:gd name="connsiteY8" fmla="*/ 619125 h 714375"/>
                    <a:gd name="connsiteX9" fmla="*/ 6350 w 2573535"/>
                    <a:gd name="connsiteY9" fmla="*/ 714375 h 714375"/>
                    <a:gd name="connsiteX10" fmla="*/ 2565400 w 2573535"/>
                    <a:gd name="connsiteY10" fmla="*/ 714375 h 714375"/>
                    <a:gd name="connsiteX11" fmla="*/ 2567732 w 2573535"/>
                    <a:gd name="connsiteY11" fmla="*/ 201861 h 714375"/>
                    <a:gd name="connsiteX12" fmla="*/ 2295525 w 2573535"/>
                    <a:gd name="connsiteY12" fmla="*/ 0 h 714375"/>
                    <a:gd name="connsiteX13" fmla="*/ 225425 w 2573535"/>
                    <a:gd name="connsiteY13" fmla="*/ 0 h 714375"/>
                    <a:gd name="connsiteX0" fmla="*/ 225425 w 2575177"/>
                    <a:gd name="connsiteY0" fmla="*/ 0 h 714375"/>
                    <a:gd name="connsiteX1" fmla="*/ 6350 w 2575177"/>
                    <a:gd name="connsiteY1" fmla="*/ 177800 h 714375"/>
                    <a:gd name="connsiteX2" fmla="*/ 9525 w 2575177"/>
                    <a:gd name="connsiteY2" fmla="*/ 266700 h 714375"/>
                    <a:gd name="connsiteX3" fmla="*/ 2460625 w 2575177"/>
                    <a:gd name="connsiteY3" fmla="*/ 273050 h 714375"/>
                    <a:gd name="connsiteX4" fmla="*/ 2457450 w 2575177"/>
                    <a:gd name="connsiteY4" fmla="*/ 587375 h 714375"/>
                    <a:gd name="connsiteX5" fmla="*/ 66675 w 2575177"/>
                    <a:gd name="connsiteY5" fmla="*/ 590550 h 714375"/>
                    <a:gd name="connsiteX6" fmla="*/ 88900 w 2575177"/>
                    <a:gd name="connsiteY6" fmla="*/ 593725 h 714375"/>
                    <a:gd name="connsiteX7" fmla="*/ 92075 w 2575177"/>
                    <a:gd name="connsiteY7" fmla="*/ 546100 h 714375"/>
                    <a:gd name="connsiteX8" fmla="*/ 0 w 2575177"/>
                    <a:gd name="connsiteY8" fmla="*/ 619125 h 714375"/>
                    <a:gd name="connsiteX9" fmla="*/ 6350 w 2575177"/>
                    <a:gd name="connsiteY9" fmla="*/ 714375 h 714375"/>
                    <a:gd name="connsiteX10" fmla="*/ 2565400 w 2575177"/>
                    <a:gd name="connsiteY10" fmla="*/ 714375 h 714375"/>
                    <a:gd name="connsiteX11" fmla="*/ 2572743 w 2575177"/>
                    <a:gd name="connsiteY11" fmla="*/ 201861 h 714375"/>
                    <a:gd name="connsiteX12" fmla="*/ 2295525 w 2575177"/>
                    <a:gd name="connsiteY12" fmla="*/ 0 h 714375"/>
                    <a:gd name="connsiteX13" fmla="*/ 225425 w 2575177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177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0626" y="377544"/>
                        <a:pt x="2572743" y="201861"/>
                      </a:cubicBezTo>
                      <a:cubicBezTo>
                        <a:pt x="2487018" y="120369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63" name="Rectangle 22">
                  <a:extLst>
                    <a:ext uri="{FF2B5EF4-FFF2-40B4-BE49-F238E27FC236}">
                      <a16:creationId xmlns:a16="http://schemas.microsoft.com/office/drawing/2014/main" id="{BF033FB8-301F-4737-A1A1-F8EEAB2A337F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BD6F8D50-52F5-4102-B5DD-5834564E86EA}"/>
                  </a:ext>
                </a:extLst>
              </p:cNvPr>
              <p:cNvGrpSpPr/>
              <p:nvPr/>
            </p:nvGrpSpPr>
            <p:grpSpPr>
              <a:xfrm>
                <a:off x="4203709" y="4329734"/>
                <a:ext cx="1681345" cy="465751"/>
                <a:chOff x="3622676" y="3492499"/>
                <a:chExt cx="2578868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0" name="Freeform 24">
                  <a:extLst>
                    <a:ext uri="{FF2B5EF4-FFF2-40B4-BE49-F238E27FC236}">
                      <a16:creationId xmlns:a16="http://schemas.microsoft.com/office/drawing/2014/main" id="{5F3DC716-76B9-455D-BE45-C99D9E48B53F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8868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8868"/>
                    <a:gd name="connsiteY0" fmla="*/ 0 h 714375"/>
                    <a:gd name="connsiteX1" fmla="*/ 6350 w 2578868"/>
                    <a:gd name="connsiteY1" fmla="*/ 177800 h 714375"/>
                    <a:gd name="connsiteX2" fmla="*/ 9525 w 2578868"/>
                    <a:gd name="connsiteY2" fmla="*/ 266700 h 714375"/>
                    <a:gd name="connsiteX3" fmla="*/ 2460625 w 2578868"/>
                    <a:gd name="connsiteY3" fmla="*/ 273050 h 714375"/>
                    <a:gd name="connsiteX4" fmla="*/ 2457450 w 2578868"/>
                    <a:gd name="connsiteY4" fmla="*/ 587375 h 714375"/>
                    <a:gd name="connsiteX5" fmla="*/ 66675 w 2578868"/>
                    <a:gd name="connsiteY5" fmla="*/ 590550 h 714375"/>
                    <a:gd name="connsiteX6" fmla="*/ 88900 w 2578868"/>
                    <a:gd name="connsiteY6" fmla="*/ 593725 h 714375"/>
                    <a:gd name="connsiteX7" fmla="*/ 92075 w 2578868"/>
                    <a:gd name="connsiteY7" fmla="*/ 546100 h 714375"/>
                    <a:gd name="connsiteX8" fmla="*/ 0 w 2578868"/>
                    <a:gd name="connsiteY8" fmla="*/ 619125 h 714375"/>
                    <a:gd name="connsiteX9" fmla="*/ 6350 w 2578868"/>
                    <a:gd name="connsiteY9" fmla="*/ 714375 h 714375"/>
                    <a:gd name="connsiteX10" fmla="*/ 2565400 w 2578868"/>
                    <a:gd name="connsiteY10" fmla="*/ 714375 h 714375"/>
                    <a:gd name="connsiteX11" fmla="*/ 2578868 w 2578868"/>
                    <a:gd name="connsiteY11" fmla="*/ 202083 h 714375"/>
                    <a:gd name="connsiteX12" fmla="*/ 2295525 w 2578868"/>
                    <a:gd name="connsiteY12" fmla="*/ 0 h 714375"/>
                    <a:gd name="connsiteX13" fmla="*/ 225425 w 2578868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8868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6751" y="377766"/>
                        <a:pt x="2578868" y="202083"/>
                      </a:cubicBezTo>
                      <a:cubicBezTo>
                        <a:pt x="2493143" y="120591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61" name="Rectangle 22">
                  <a:extLst>
                    <a:ext uri="{FF2B5EF4-FFF2-40B4-BE49-F238E27FC236}">
                      <a16:creationId xmlns:a16="http://schemas.microsoft.com/office/drawing/2014/main" id="{38EF642D-56BE-4E6D-A977-BBCCF9C73E4B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B0757341-3EF7-412E-A2DC-1324573192D9}"/>
                  </a:ext>
                </a:extLst>
              </p:cNvPr>
              <p:cNvGrpSpPr/>
              <p:nvPr/>
            </p:nvGrpSpPr>
            <p:grpSpPr>
              <a:xfrm>
                <a:off x="4117666" y="4061275"/>
                <a:ext cx="1832471" cy="391100"/>
                <a:chOff x="3644106" y="3130550"/>
                <a:chExt cx="2603340" cy="55562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8" name="Freeform 27">
                  <a:extLst>
                    <a:ext uri="{FF2B5EF4-FFF2-40B4-BE49-F238E27FC236}">
                      <a16:creationId xmlns:a16="http://schemas.microsoft.com/office/drawing/2014/main" id="{DF03E9CA-4223-4A49-B27F-8970C5CA10F4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59" name="Freeform 28">
                  <a:extLst>
                    <a:ext uri="{FF2B5EF4-FFF2-40B4-BE49-F238E27FC236}">
                      <a16:creationId xmlns:a16="http://schemas.microsoft.com/office/drawing/2014/main" id="{FA682260-64ED-4EBF-BB39-C2BC429B7ABB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</p:grp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6F85BB2-FB72-4106-A80E-8EC54D4E390F}"/>
                </a:ext>
              </a:extLst>
            </p:cNvPr>
            <p:cNvSpPr/>
            <p:nvPr/>
          </p:nvSpPr>
          <p:spPr>
            <a:xfrm>
              <a:off x="668085" y="4549042"/>
              <a:ext cx="3954836" cy="1217858"/>
            </a:xfrm>
            <a:custGeom>
              <a:avLst/>
              <a:gdLst>
                <a:gd name="connsiteX0" fmla="*/ 2940786 w 5876925"/>
                <a:gd name="connsiteY0" fmla="*/ 1810802 h 1809750"/>
                <a:gd name="connsiteX1" fmla="*/ 265213 w 5876925"/>
                <a:gd name="connsiteY1" fmla="*/ 1810802 h 1809750"/>
                <a:gd name="connsiteX2" fmla="*/ 10896 w 5876925"/>
                <a:gd name="connsiteY2" fmla="*/ 1631732 h 1809750"/>
                <a:gd name="connsiteX3" fmla="*/ 54711 w 5876925"/>
                <a:gd name="connsiteY3" fmla="*/ 1386940 h 1809750"/>
                <a:gd name="connsiteX4" fmla="*/ 1051978 w 5876925"/>
                <a:gd name="connsiteY4" fmla="*/ 88682 h 1809750"/>
                <a:gd name="connsiteX5" fmla="*/ 1066266 w 5876925"/>
                <a:gd name="connsiteY5" fmla="*/ 69632 h 1809750"/>
                <a:gd name="connsiteX6" fmla="*/ 1208188 w 5876925"/>
                <a:gd name="connsiteY6" fmla="*/ 99 h 1809750"/>
                <a:gd name="connsiteX7" fmla="*/ 3893286 w 5876925"/>
                <a:gd name="connsiteY7" fmla="*/ 18197 h 1809750"/>
                <a:gd name="connsiteX8" fmla="*/ 4812448 w 5876925"/>
                <a:gd name="connsiteY8" fmla="*/ 24864 h 1809750"/>
                <a:gd name="connsiteX9" fmla="*/ 4868646 w 5876925"/>
                <a:gd name="connsiteY9" fmla="*/ 61059 h 1809750"/>
                <a:gd name="connsiteX10" fmla="*/ 4895316 w 5876925"/>
                <a:gd name="connsiteY10" fmla="*/ 105827 h 1809750"/>
                <a:gd name="connsiteX11" fmla="*/ 5849721 w 5876925"/>
                <a:gd name="connsiteY11" fmla="*/ 1482190 h 1809750"/>
                <a:gd name="connsiteX12" fmla="*/ 5862103 w 5876925"/>
                <a:gd name="connsiteY12" fmla="*/ 1672690 h 1809750"/>
                <a:gd name="connsiteX13" fmla="*/ 5635408 w 5876925"/>
                <a:gd name="connsiteY13" fmla="*/ 1810802 h 1809750"/>
                <a:gd name="connsiteX14" fmla="*/ 5287746 w 5876925"/>
                <a:gd name="connsiteY14" fmla="*/ 1810802 h 1809750"/>
                <a:gd name="connsiteX15" fmla="*/ 2940786 w 5876925"/>
                <a:gd name="connsiteY15" fmla="*/ 1810802 h 1809750"/>
                <a:gd name="connsiteX16" fmla="*/ 714793 w 5876925"/>
                <a:gd name="connsiteY16" fmla="*/ 760194 h 1809750"/>
                <a:gd name="connsiteX17" fmla="*/ 5211546 w 5876925"/>
                <a:gd name="connsiteY17" fmla="*/ 760194 h 1809750"/>
                <a:gd name="connsiteX18" fmla="*/ 5184876 w 5876925"/>
                <a:gd name="connsiteY18" fmla="*/ 717332 h 1809750"/>
                <a:gd name="connsiteX19" fmla="*/ 4838166 w 5876925"/>
                <a:gd name="connsiteY19" fmla="*/ 217269 h 1809750"/>
                <a:gd name="connsiteX20" fmla="*/ 4760061 w 5876925"/>
                <a:gd name="connsiteY20" fmla="*/ 177264 h 1809750"/>
                <a:gd name="connsiteX21" fmla="*/ 1142466 w 5876925"/>
                <a:gd name="connsiteY21" fmla="*/ 173454 h 1809750"/>
                <a:gd name="connsiteX22" fmla="*/ 1069123 w 5876925"/>
                <a:gd name="connsiteY22" fmla="*/ 211554 h 1809750"/>
                <a:gd name="connsiteX23" fmla="*/ 739558 w 5876925"/>
                <a:gd name="connsiteY23" fmla="*/ 718284 h 1809750"/>
                <a:gd name="connsiteX24" fmla="*/ 714793 w 5876925"/>
                <a:gd name="connsiteY24" fmla="*/ 760194 h 1809750"/>
                <a:gd name="connsiteX25" fmla="*/ 3505618 w 5876925"/>
                <a:gd name="connsiteY25" fmla="*/ 1132622 h 1809750"/>
                <a:gd name="connsiteX26" fmla="*/ 3443706 w 5876925"/>
                <a:gd name="connsiteY26" fmla="*/ 870684 h 1809750"/>
                <a:gd name="connsiteX27" fmla="*/ 3407511 w 5876925"/>
                <a:gd name="connsiteY27" fmla="*/ 851634 h 1809750"/>
                <a:gd name="connsiteX28" fmla="*/ 3255111 w 5876925"/>
                <a:gd name="connsiteY28" fmla="*/ 850682 h 1809750"/>
                <a:gd name="connsiteX29" fmla="*/ 2546451 w 5876925"/>
                <a:gd name="connsiteY29" fmla="*/ 854492 h 1809750"/>
                <a:gd name="connsiteX30" fmla="*/ 2495016 w 5876925"/>
                <a:gd name="connsiteY30" fmla="*/ 872589 h 1809750"/>
                <a:gd name="connsiteX31" fmla="*/ 2435008 w 5876925"/>
                <a:gd name="connsiteY31" fmla="*/ 1131669 h 1809750"/>
                <a:gd name="connsiteX32" fmla="*/ 3505618 w 5876925"/>
                <a:gd name="connsiteY32" fmla="*/ 1132622 h 1809750"/>
                <a:gd name="connsiteX33" fmla="*/ 2922688 w 5876925"/>
                <a:gd name="connsiteY33" fmla="*/ 1231682 h 1809750"/>
                <a:gd name="connsiteX34" fmla="*/ 2491206 w 5876925"/>
                <a:gd name="connsiteY34" fmla="*/ 1231682 h 1809750"/>
                <a:gd name="connsiteX35" fmla="*/ 2494063 w 5876925"/>
                <a:gd name="connsiteY35" fmla="*/ 1199297 h 1809750"/>
                <a:gd name="connsiteX36" fmla="*/ 2496921 w 5876925"/>
                <a:gd name="connsiteY36" fmla="*/ 1168817 h 1809750"/>
                <a:gd name="connsiteX37" fmla="*/ 2435008 w 5876925"/>
                <a:gd name="connsiteY37" fmla="*/ 1250732 h 1809750"/>
                <a:gd name="connsiteX38" fmla="*/ 3478948 w 5876925"/>
                <a:gd name="connsiteY38" fmla="*/ 1250732 h 1809750"/>
                <a:gd name="connsiteX39" fmla="*/ 3409416 w 5876925"/>
                <a:gd name="connsiteY39" fmla="*/ 1170722 h 1809750"/>
                <a:gd name="connsiteX40" fmla="*/ 3413226 w 5876925"/>
                <a:gd name="connsiteY40" fmla="*/ 1234540 h 1809750"/>
                <a:gd name="connsiteX41" fmla="*/ 2990316 w 5876925"/>
                <a:gd name="connsiteY41" fmla="*/ 1234540 h 1809750"/>
                <a:gd name="connsiteX42" fmla="*/ 2986506 w 5876925"/>
                <a:gd name="connsiteY42" fmla="*/ 1167865 h 1809750"/>
                <a:gd name="connsiteX43" fmla="*/ 2928403 w 5876925"/>
                <a:gd name="connsiteY43" fmla="*/ 1167865 h 1809750"/>
                <a:gd name="connsiteX44" fmla="*/ 2922688 w 5876925"/>
                <a:gd name="connsiteY44" fmla="*/ 1231682 h 1809750"/>
                <a:gd name="connsiteX45" fmla="*/ 4566703 w 5876925"/>
                <a:gd name="connsiteY45" fmla="*/ 1389797 h 1809750"/>
                <a:gd name="connsiteX46" fmla="*/ 4764823 w 5876925"/>
                <a:gd name="connsiteY46" fmla="*/ 1389797 h 1809750"/>
                <a:gd name="connsiteX47" fmla="*/ 4725771 w 5876925"/>
                <a:gd name="connsiteY47" fmla="*/ 1339315 h 1809750"/>
                <a:gd name="connsiteX48" fmla="*/ 4602898 w 5876925"/>
                <a:gd name="connsiteY48" fmla="*/ 1337409 h 1809750"/>
                <a:gd name="connsiteX49" fmla="*/ 4566703 w 5876925"/>
                <a:gd name="connsiteY49" fmla="*/ 1389797 h 1809750"/>
                <a:gd name="connsiteX50" fmla="*/ 1342491 w 5876925"/>
                <a:gd name="connsiteY50" fmla="*/ 1383129 h 1809750"/>
                <a:gd name="connsiteX51" fmla="*/ 1313916 w 5876925"/>
                <a:gd name="connsiteY51" fmla="*/ 1337409 h 1809750"/>
                <a:gd name="connsiteX52" fmla="*/ 1175803 w 5876925"/>
                <a:gd name="connsiteY52" fmla="*/ 1334552 h 1809750"/>
                <a:gd name="connsiteX53" fmla="*/ 1127226 w 5876925"/>
                <a:gd name="connsiteY53" fmla="*/ 1383129 h 1809750"/>
                <a:gd name="connsiteX54" fmla="*/ 1342491 w 5876925"/>
                <a:gd name="connsiteY54" fmla="*/ 1383129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5876925" h="1809750">
                  <a:moveTo>
                    <a:pt x="2940786" y="1810802"/>
                  </a:moveTo>
                  <a:cubicBezTo>
                    <a:pt x="2049246" y="1810802"/>
                    <a:pt x="1156753" y="1810802"/>
                    <a:pt x="265213" y="1810802"/>
                  </a:cubicBezTo>
                  <a:cubicBezTo>
                    <a:pt x="134721" y="1810802"/>
                    <a:pt x="35661" y="1745079"/>
                    <a:pt x="10896" y="1631732"/>
                  </a:cubicBezTo>
                  <a:cubicBezTo>
                    <a:pt x="-8154" y="1546959"/>
                    <a:pt x="-7202" y="1466949"/>
                    <a:pt x="54711" y="1386940"/>
                  </a:cubicBezTo>
                  <a:cubicBezTo>
                    <a:pt x="390943" y="956409"/>
                    <a:pt x="720508" y="522069"/>
                    <a:pt x="1051978" y="88682"/>
                  </a:cubicBezTo>
                  <a:cubicBezTo>
                    <a:pt x="1056741" y="82014"/>
                    <a:pt x="1064361" y="76299"/>
                    <a:pt x="1066266" y="69632"/>
                  </a:cubicBezTo>
                  <a:cubicBezTo>
                    <a:pt x="1088173" y="-5616"/>
                    <a:pt x="1145323" y="99"/>
                    <a:pt x="1208188" y="99"/>
                  </a:cubicBezTo>
                  <a:cubicBezTo>
                    <a:pt x="2103538" y="7719"/>
                    <a:pt x="2997936" y="12482"/>
                    <a:pt x="3893286" y="18197"/>
                  </a:cubicBezTo>
                  <a:cubicBezTo>
                    <a:pt x="4199991" y="20102"/>
                    <a:pt x="4505743" y="22959"/>
                    <a:pt x="4812448" y="24864"/>
                  </a:cubicBezTo>
                  <a:cubicBezTo>
                    <a:pt x="4841976" y="24864"/>
                    <a:pt x="4859121" y="32484"/>
                    <a:pt x="4868646" y="61059"/>
                  </a:cubicBezTo>
                  <a:cubicBezTo>
                    <a:pt x="4874361" y="77252"/>
                    <a:pt x="4885791" y="91539"/>
                    <a:pt x="4895316" y="105827"/>
                  </a:cubicBezTo>
                  <a:cubicBezTo>
                    <a:pt x="5213451" y="564932"/>
                    <a:pt x="5529681" y="1024989"/>
                    <a:pt x="5849721" y="1482190"/>
                  </a:cubicBezTo>
                  <a:cubicBezTo>
                    <a:pt x="5896393" y="1548865"/>
                    <a:pt x="5893536" y="1607920"/>
                    <a:pt x="5862103" y="1672690"/>
                  </a:cubicBezTo>
                  <a:cubicBezTo>
                    <a:pt x="5817336" y="1766034"/>
                    <a:pt x="5737326" y="1808897"/>
                    <a:pt x="5635408" y="1810802"/>
                  </a:cubicBezTo>
                  <a:cubicBezTo>
                    <a:pt x="5519203" y="1811754"/>
                    <a:pt x="5403951" y="1810802"/>
                    <a:pt x="5287746" y="1810802"/>
                  </a:cubicBezTo>
                  <a:cubicBezTo>
                    <a:pt x="4505743" y="1810802"/>
                    <a:pt x="3722788" y="1810802"/>
                    <a:pt x="2940786" y="1810802"/>
                  </a:cubicBezTo>
                  <a:close/>
                  <a:moveTo>
                    <a:pt x="714793" y="760194"/>
                  </a:moveTo>
                  <a:cubicBezTo>
                    <a:pt x="2214981" y="760194"/>
                    <a:pt x="3709453" y="760194"/>
                    <a:pt x="5211546" y="760194"/>
                  </a:cubicBezTo>
                  <a:cubicBezTo>
                    <a:pt x="5199164" y="740192"/>
                    <a:pt x="5193448" y="728762"/>
                    <a:pt x="5184876" y="717332"/>
                  </a:cubicBezTo>
                  <a:cubicBezTo>
                    <a:pt x="5069623" y="550644"/>
                    <a:pt x="4952466" y="384909"/>
                    <a:pt x="4838166" y="217269"/>
                  </a:cubicBezTo>
                  <a:cubicBezTo>
                    <a:pt x="4817211" y="186789"/>
                    <a:pt x="4795303" y="177264"/>
                    <a:pt x="4760061" y="177264"/>
                  </a:cubicBezTo>
                  <a:cubicBezTo>
                    <a:pt x="3554196" y="177264"/>
                    <a:pt x="2348331" y="175359"/>
                    <a:pt x="1142466" y="173454"/>
                  </a:cubicBezTo>
                  <a:cubicBezTo>
                    <a:pt x="1109128" y="173454"/>
                    <a:pt x="1088173" y="182027"/>
                    <a:pt x="1069123" y="211554"/>
                  </a:cubicBezTo>
                  <a:cubicBezTo>
                    <a:pt x="960538" y="381099"/>
                    <a:pt x="849096" y="549692"/>
                    <a:pt x="739558" y="718284"/>
                  </a:cubicBezTo>
                  <a:cubicBezTo>
                    <a:pt x="730986" y="731619"/>
                    <a:pt x="724318" y="744954"/>
                    <a:pt x="714793" y="760194"/>
                  </a:cubicBezTo>
                  <a:close/>
                  <a:moveTo>
                    <a:pt x="3505618" y="1132622"/>
                  </a:moveTo>
                  <a:cubicBezTo>
                    <a:pt x="3484663" y="1042134"/>
                    <a:pt x="3465613" y="955457"/>
                    <a:pt x="3443706" y="870684"/>
                  </a:cubicBezTo>
                  <a:cubicBezTo>
                    <a:pt x="3441801" y="862112"/>
                    <a:pt x="3419893" y="852587"/>
                    <a:pt x="3407511" y="851634"/>
                  </a:cubicBezTo>
                  <a:cubicBezTo>
                    <a:pt x="3357028" y="849729"/>
                    <a:pt x="3306546" y="850682"/>
                    <a:pt x="3255111" y="850682"/>
                  </a:cubicBezTo>
                  <a:cubicBezTo>
                    <a:pt x="3018891" y="851634"/>
                    <a:pt x="2782671" y="852587"/>
                    <a:pt x="2546451" y="854492"/>
                  </a:cubicBezTo>
                  <a:cubicBezTo>
                    <a:pt x="2528353" y="854492"/>
                    <a:pt x="2497873" y="862112"/>
                    <a:pt x="2495016" y="872589"/>
                  </a:cubicBezTo>
                  <a:cubicBezTo>
                    <a:pt x="2472156" y="956409"/>
                    <a:pt x="2455011" y="1041182"/>
                    <a:pt x="2435008" y="1131669"/>
                  </a:cubicBezTo>
                  <a:cubicBezTo>
                    <a:pt x="2794101" y="1132622"/>
                    <a:pt x="3145573" y="1132622"/>
                    <a:pt x="3505618" y="1132622"/>
                  </a:cubicBezTo>
                  <a:close/>
                  <a:moveTo>
                    <a:pt x="2922688" y="1231682"/>
                  </a:moveTo>
                  <a:cubicBezTo>
                    <a:pt x="2776003" y="1231682"/>
                    <a:pt x="2634081" y="1231682"/>
                    <a:pt x="2491206" y="1231682"/>
                  </a:cubicBezTo>
                  <a:cubicBezTo>
                    <a:pt x="2492158" y="1218347"/>
                    <a:pt x="2493111" y="1208822"/>
                    <a:pt x="2494063" y="1199297"/>
                  </a:cubicBezTo>
                  <a:cubicBezTo>
                    <a:pt x="2495016" y="1188819"/>
                    <a:pt x="2495968" y="1178342"/>
                    <a:pt x="2496921" y="1168817"/>
                  </a:cubicBezTo>
                  <a:cubicBezTo>
                    <a:pt x="2438818" y="1161197"/>
                    <a:pt x="2432151" y="1169769"/>
                    <a:pt x="2435008" y="1250732"/>
                  </a:cubicBezTo>
                  <a:cubicBezTo>
                    <a:pt x="2782671" y="1250732"/>
                    <a:pt x="3130333" y="1250732"/>
                    <a:pt x="3478948" y="1250732"/>
                  </a:cubicBezTo>
                  <a:cubicBezTo>
                    <a:pt x="3483711" y="1167865"/>
                    <a:pt x="3474186" y="1157387"/>
                    <a:pt x="3409416" y="1170722"/>
                  </a:cubicBezTo>
                  <a:cubicBezTo>
                    <a:pt x="3410368" y="1191677"/>
                    <a:pt x="3412273" y="1213584"/>
                    <a:pt x="3413226" y="1234540"/>
                  </a:cubicBezTo>
                  <a:cubicBezTo>
                    <a:pt x="3270351" y="1234540"/>
                    <a:pt x="3130333" y="1234540"/>
                    <a:pt x="2990316" y="1234540"/>
                  </a:cubicBezTo>
                  <a:cubicBezTo>
                    <a:pt x="2989363" y="1208822"/>
                    <a:pt x="2988411" y="1188819"/>
                    <a:pt x="2986506" y="1167865"/>
                  </a:cubicBezTo>
                  <a:cubicBezTo>
                    <a:pt x="2965551" y="1167865"/>
                    <a:pt x="2947453" y="1167865"/>
                    <a:pt x="2928403" y="1167865"/>
                  </a:cubicBezTo>
                  <a:cubicBezTo>
                    <a:pt x="2925546" y="1189772"/>
                    <a:pt x="2923641" y="1208822"/>
                    <a:pt x="2922688" y="1231682"/>
                  </a:cubicBezTo>
                  <a:close/>
                  <a:moveTo>
                    <a:pt x="4566703" y="1389797"/>
                  </a:moveTo>
                  <a:cubicBezTo>
                    <a:pt x="4634331" y="1389797"/>
                    <a:pt x="4700053" y="1389797"/>
                    <a:pt x="4764823" y="1389797"/>
                  </a:cubicBezTo>
                  <a:cubicBezTo>
                    <a:pt x="4771491" y="1353602"/>
                    <a:pt x="4759108" y="1338362"/>
                    <a:pt x="4725771" y="1339315"/>
                  </a:cubicBezTo>
                  <a:cubicBezTo>
                    <a:pt x="4684813" y="1340267"/>
                    <a:pt x="4643856" y="1340267"/>
                    <a:pt x="4602898" y="1337409"/>
                  </a:cubicBezTo>
                  <a:cubicBezTo>
                    <a:pt x="4563846" y="1335504"/>
                    <a:pt x="4556226" y="1353602"/>
                    <a:pt x="4566703" y="1389797"/>
                  </a:cubicBezTo>
                  <a:close/>
                  <a:moveTo>
                    <a:pt x="1342491" y="1383129"/>
                  </a:moveTo>
                  <a:cubicBezTo>
                    <a:pt x="1347253" y="1339315"/>
                    <a:pt x="1347253" y="1338362"/>
                    <a:pt x="1313916" y="1337409"/>
                  </a:cubicBezTo>
                  <a:cubicBezTo>
                    <a:pt x="1268196" y="1335504"/>
                    <a:pt x="1222476" y="1336457"/>
                    <a:pt x="1175803" y="1334552"/>
                  </a:cubicBezTo>
                  <a:cubicBezTo>
                    <a:pt x="1143418" y="1333599"/>
                    <a:pt x="1132941" y="1351697"/>
                    <a:pt x="1127226" y="1383129"/>
                  </a:cubicBezTo>
                  <a:cubicBezTo>
                    <a:pt x="1201521" y="1383129"/>
                    <a:pt x="1272006" y="1383129"/>
                    <a:pt x="1342491" y="138312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D28B84F7-E38C-4C45-97DF-B9E211E8B4F8}"/>
                </a:ext>
              </a:extLst>
            </p:cNvPr>
            <p:cNvSpPr/>
            <p:nvPr/>
          </p:nvSpPr>
          <p:spPr>
            <a:xfrm>
              <a:off x="1331139" y="4697381"/>
              <a:ext cx="2652368" cy="333742"/>
            </a:xfrm>
            <a:custGeom>
              <a:avLst/>
              <a:gdLst>
                <a:gd name="connsiteX0" fmla="*/ 2048566 w 2652368"/>
                <a:gd name="connsiteY0" fmla="*/ 278539 h 333742"/>
                <a:gd name="connsiteX1" fmla="*/ 2127406 w 2652368"/>
                <a:gd name="connsiteY1" fmla="*/ 281182 h 333742"/>
                <a:gd name="connsiteX2" fmla="*/ 2162660 w 2652368"/>
                <a:gd name="connsiteY2" fmla="*/ 321564 h 333742"/>
                <a:gd name="connsiteX3" fmla="*/ 2156250 w 2652368"/>
                <a:gd name="connsiteY3" fmla="*/ 331178 h 333742"/>
                <a:gd name="connsiteX4" fmla="*/ 1996006 w 2652368"/>
                <a:gd name="connsiteY4" fmla="*/ 329256 h 333742"/>
                <a:gd name="connsiteX5" fmla="*/ 1963316 w 2652368"/>
                <a:gd name="connsiteY5" fmla="*/ 286951 h 333742"/>
                <a:gd name="connsiteX6" fmla="*/ 1969726 w 2652368"/>
                <a:gd name="connsiteY6" fmla="*/ 279260 h 333742"/>
                <a:gd name="connsiteX7" fmla="*/ 2048566 w 2652368"/>
                <a:gd name="connsiteY7" fmla="*/ 278539 h 333742"/>
                <a:gd name="connsiteX8" fmla="*/ 517269 w 2652368"/>
                <a:gd name="connsiteY8" fmla="*/ 277977 h 333742"/>
                <a:gd name="connsiteX9" fmla="*/ 622390 w 2652368"/>
                <a:gd name="connsiteY9" fmla="*/ 277977 h 333742"/>
                <a:gd name="connsiteX10" fmla="*/ 565984 w 2652368"/>
                <a:gd name="connsiteY10" fmla="*/ 333101 h 333742"/>
                <a:gd name="connsiteX11" fmla="*/ 461504 w 2652368"/>
                <a:gd name="connsiteY11" fmla="*/ 333101 h 333742"/>
                <a:gd name="connsiteX12" fmla="*/ 517269 w 2652368"/>
                <a:gd name="connsiteY12" fmla="*/ 277977 h 333742"/>
                <a:gd name="connsiteX13" fmla="*/ 353819 w 2652368"/>
                <a:gd name="connsiteY13" fmla="*/ 277977 h 333742"/>
                <a:gd name="connsiteX14" fmla="*/ 458299 w 2652368"/>
                <a:gd name="connsiteY14" fmla="*/ 277977 h 333742"/>
                <a:gd name="connsiteX15" fmla="*/ 393560 w 2652368"/>
                <a:gd name="connsiteY15" fmla="*/ 333742 h 333742"/>
                <a:gd name="connsiteX16" fmla="*/ 291645 w 2652368"/>
                <a:gd name="connsiteY16" fmla="*/ 333742 h 333742"/>
                <a:gd name="connsiteX17" fmla="*/ 353819 w 2652368"/>
                <a:gd name="connsiteY17" fmla="*/ 277977 h 333742"/>
                <a:gd name="connsiteX18" fmla="*/ 1709408 w 2652368"/>
                <a:gd name="connsiteY18" fmla="*/ 277898 h 333742"/>
                <a:gd name="connsiteX19" fmla="*/ 1776791 w 2652368"/>
                <a:gd name="connsiteY19" fmla="*/ 280541 h 333742"/>
                <a:gd name="connsiteX20" fmla="*/ 1803712 w 2652368"/>
                <a:gd name="connsiteY20" fmla="*/ 320282 h 333742"/>
                <a:gd name="connsiteX21" fmla="*/ 1796661 w 2652368"/>
                <a:gd name="connsiteY21" fmla="*/ 331819 h 333742"/>
                <a:gd name="connsiteX22" fmla="*/ 1663979 w 2652368"/>
                <a:gd name="connsiteY22" fmla="*/ 329897 h 333742"/>
                <a:gd name="connsiteX23" fmla="*/ 1633853 w 2652368"/>
                <a:gd name="connsiteY23" fmla="*/ 278619 h 333742"/>
                <a:gd name="connsiteX24" fmla="*/ 1709408 w 2652368"/>
                <a:gd name="connsiteY24" fmla="*/ 277898 h 333742"/>
                <a:gd name="connsiteX25" fmla="*/ 2225797 w 2652368"/>
                <a:gd name="connsiteY25" fmla="*/ 277657 h 333742"/>
                <a:gd name="connsiteX26" fmla="*/ 2291497 w 2652368"/>
                <a:gd name="connsiteY26" fmla="*/ 280541 h 333742"/>
                <a:gd name="connsiteX27" fmla="*/ 2325469 w 2652368"/>
                <a:gd name="connsiteY27" fmla="*/ 320923 h 333742"/>
                <a:gd name="connsiteX28" fmla="*/ 2319700 w 2652368"/>
                <a:gd name="connsiteY28" fmla="*/ 330537 h 333742"/>
                <a:gd name="connsiteX29" fmla="*/ 2193427 w 2652368"/>
                <a:gd name="connsiteY29" fmla="*/ 328615 h 333742"/>
                <a:gd name="connsiteX30" fmla="*/ 2153687 w 2652368"/>
                <a:gd name="connsiteY30" fmla="*/ 288874 h 333742"/>
                <a:gd name="connsiteX31" fmla="*/ 2160097 w 2652368"/>
                <a:gd name="connsiteY31" fmla="*/ 278618 h 333742"/>
                <a:gd name="connsiteX32" fmla="*/ 2225797 w 2652368"/>
                <a:gd name="connsiteY32" fmla="*/ 277657 h 333742"/>
                <a:gd name="connsiteX33" fmla="*/ 2545325 w 2652368"/>
                <a:gd name="connsiteY33" fmla="*/ 277416 h 333742"/>
                <a:gd name="connsiteX34" fmla="*/ 2608782 w 2652368"/>
                <a:gd name="connsiteY34" fmla="*/ 280541 h 333742"/>
                <a:gd name="connsiteX35" fmla="*/ 2652368 w 2652368"/>
                <a:gd name="connsiteY35" fmla="*/ 320282 h 333742"/>
                <a:gd name="connsiteX36" fmla="*/ 2647881 w 2652368"/>
                <a:gd name="connsiteY36" fmla="*/ 328614 h 333742"/>
                <a:gd name="connsiteX37" fmla="*/ 2511353 w 2652368"/>
                <a:gd name="connsiteY37" fmla="*/ 326691 h 333742"/>
                <a:gd name="connsiteX38" fmla="*/ 2474176 w 2652368"/>
                <a:gd name="connsiteY38" fmla="*/ 278618 h 333742"/>
                <a:gd name="connsiteX39" fmla="*/ 2545325 w 2652368"/>
                <a:gd name="connsiteY39" fmla="*/ 277416 h 333742"/>
                <a:gd name="connsiteX40" fmla="*/ 686487 w 2652368"/>
                <a:gd name="connsiteY40" fmla="*/ 277336 h 333742"/>
                <a:gd name="connsiteX41" fmla="*/ 787762 w 2652368"/>
                <a:gd name="connsiteY41" fmla="*/ 277336 h 333742"/>
                <a:gd name="connsiteX42" fmla="*/ 735202 w 2652368"/>
                <a:gd name="connsiteY42" fmla="*/ 333101 h 333742"/>
                <a:gd name="connsiteX43" fmla="*/ 627517 w 2652368"/>
                <a:gd name="connsiteY43" fmla="*/ 333101 h 333742"/>
                <a:gd name="connsiteX44" fmla="*/ 686487 w 2652368"/>
                <a:gd name="connsiteY44" fmla="*/ 277336 h 333742"/>
                <a:gd name="connsiteX45" fmla="*/ 69226 w 2652368"/>
                <a:gd name="connsiteY45" fmla="*/ 277336 h 333742"/>
                <a:gd name="connsiteX46" fmla="*/ 290363 w 2652368"/>
                <a:gd name="connsiteY46" fmla="*/ 277336 h 333742"/>
                <a:gd name="connsiteX47" fmla="*/ 230111 w 2652368"/>
                <a:gd name="connsiteY47" fmla="*/ 333101 h 333742"/>
                <a:gd name="connsiteX48" fmla="*/ 31408 w 2652368"/>
                <a:gd name="connsiteY48" fmla="*/ 333101 h 333742"/>
                <a:gd name="connsiteX49" fmla="*/ 0 w 2652368"/>
                <a:gd name="connsiteY49" fmla="*/ 331819 h 333742"/>
                <a:gd name="connsiteX50" fmla="*/ 69226 w 2652368"/>
                <a:gd name="connsiteY50" fmla="*/ 277336 h 333742"/>
                <a:gd name="connsiteX51" fmla="*/ 1870534 w 2652368"/>
                <a:gd name="connsiteY51" fmla="*/ 277016 h 333742"/>
                <a:gd name="connsiteX52" fmla="*/ 1935112 w 2652368"/>
                <a:gd name="connsiteY52" fmla="*/ 279900 h 333742"/>
                <a:gd name="connsiteX53" fmla="*/ 1969084 w 2652368"/>
                <a:gd name="connsiteY53" fmla="*/ 320922 h 333742"/>
                <a:gd name="connsiteX54" fmla="*/ 1963315 w 2652368"/>
                <a:gd name="connsiteY54" fmla="*/ 329896 h 333742"/>
                <a:gd name="connsiteX55" fmla="*/ 1827428 w 2652368"/>
                <a:gd name="connsiteY55" fmla="*/ 327974 h 333742"/>
                <a:gd name="connsiteX56" fmla="*/ 1797302 w 2652368"/>
                <a:gd name="connsiteY56" fmla="*/ 277977 h 333742"/>
                <a:gd name="connsiteX57" fmla="*/ 1870534 w 2652368"/>
                <a:gd name="connsiteY57" fmla="*/ 277016 h 333742"/>
                <a:gd name="connsiteX58" fmla="*/ 2384278 w 2652368"/>
                <a:gd name="connsiteY58" fmla="*/ 276775 h 333742"/>
                <a:gd name="connsiteX59" fmla="*/ 2444048 w 2652368"/>
                <a:gd name="connsiteY59" fmla="*/ 279900 h 333742"/>
                <a:gd name="connsiteX60" fmla="*/ 2490200 w 2652368"/>
                <a:gd name="connsiteY60" fmla="*/ 318999 h 333742"/>
                <a:gd name="connsiteX61" fmla="*/ 2484430 w 2652368"/>
                <a:gd name="connsiteY61" fmla="*/ 329255 h 333742"/>
                <a:gd name="connsiteX62" fmla="*/ 2349825 w 2652368"/>
                <a:gd name="connsiteY62" fmla="*/ 327332 h 333742"/>
                <a:gd name="connsiteX63" fmla="*/ 2316494 w 2652368"/>
                <a:gd name="connsiteY63" fmla="*/ 286310 h 333742"/>
                <a:gd name="connsiteX64" fmla="*/ 2323545 w 2652368"/>
                <a:gd name="connsiteY64" fmla="*/ 277977 h 333742"/>
                <a:gd name="connsiteX65" fmla="*/ 2384278 w 2652368"/>
                <a:gd name="connsiteY65" fmla="*/ 276775 h 333742"/>
                <a:gd name="connsiteX66" fmla="*/ 848655 w 2652368"/>
                <a:gd name="connsiteY66" fmla="*/ 276695 h 333742"/>
                <a:gd name="connsiteX67" fmla="*/ 1588985 w 2652368"/>
                <a:gd name="connsiteY67" fmla="*/ 277337 h 333742"/>
                <a:gd name="connsiteX68" fmla="*/ 1630007 w 2652368"/>
                <a:gd name="connsiteY68" fmla="*/ 329897 h 333742"/>
                <a:gd name="connsiteX69" fmla="*/ 799941 w 2652368"/>
                <a:gd name="connsiteY69" fmla="*/ 329897 h 333742"/>
                <a:gd name="connsiteX70" fmla="*/ 848655 w 2652368"/>
                <a:gd name="connsiteY70" fmla="*/ 276695 h 333742"/>
                <a:gd name="connsiteX71" fmla="*/ 1376820 w 2652368"/>
                <a:gd name="connsiteY71" fmla="*/ 216444 h 333742"/>
                <a:gd name="connsiteX72" fmla="*/ 1522963 w 2652368"/>
                <a:gd name="connsiteY72" fmla="*/ 216444 h 333742"/>
                <a:gd name="connsiteX73" fmla="*/ 1530655 w 2652368"/>
                <a:gd name="connsiteY73" fmla="*/ 263235 h 333742"/>
                <a:gd name="connsiteX74" fmla="*/ 1396049 w 2652368"/>
                <a:gd name="connsiteY74" fmla="*/ 261312 h 333742"/>
                <a:gd name="connsiteX75" fmla="*/ 1376820 w 2652368"/>
                <a:gd name="connsiteY75" fmla="*/ 216444 h 333742"/>
                <a:gd name="connsiteX76" fmla="*/ 1768377 w 2652368"/>
                <a:gd name="connsiteY76" fmla="*/ 215322 h 333742"/>
                <a:gd name="connsiteX77" fmla="*/ 1835119 w 2652368"/>
                <a:gd name="connsiteY77" fmla="*/ 217726 h 333742"/>
                <a:gd name="connsiteX78" fmla="*/ 1856913 w 2652368"/>
                <a:gd name="connsiteY78" fmla="*/ 263876 h 333742"/>
                <a:gd name="connsiteX79" fmla="*/ 1728717 w 2652368"/>
                <a:gd name="connsiteY79" fmla="*/ 261953 h 333742"/>
                <a:gd name="connsiteX80" fmla="*/ 1694745 w 2652368"/>
                <a:gd name="connsiteY80" fmla="*/ 227982 h 333742"/>
                <a:gd name="connsiteX81" fmla="*/ 1701155 w 2652368"/>
                <a:gd name="connsiteY81" fmla="*/ 215803 h 333742"/>
                <a:gd name="connsiteX82" fmla="*/ 1768377 w 2652368"/>
                <a:gd name="connsiteY82" fmla="*/ 215322 h 333742"/>
                <a:gd name="connsiteX83" fmla="*/ 2508708 w 2652368"/>
                <a:gd name="connsiteY83" fmla="*/ 214841 h 333742"/>
                <a:gd name="connsiteX84" fmla="*/ 2570963 w 2652368"/>
                <a:gd name="connsiteY84" fmla="*/ 217726 h 333742"/>
                <a:gd name="connsiteX85" fmla="*/ 2610063 w 2652368"/>
                <a:gd name="connsiteY85" fmla="*/ 254261 h 333742"/>
                <a:gd name="connsiteX86" fmla="*/ 2604293 w 2652368"/>
                <a:gd name="connsiteY86" fmla="*/ 263875 h 333742"/>
                <a:gd name="connsiteX87" fmla="*/ 2481867 w 2652368"/>
                <a:gd name="connsiteY87" fmla="*/ 261952 h 333742"/>
                <a:gd name="connsiteX88" fmla="*/ 2441485 w 2652368"/>
                <a:gd name="connsiteY88" fmla="*/ 224776 h 333742"/>
                <a:gd name="connsiteX89" fmla="*/ 2445972 w 2652368"/>
                <a:gd name="connsiteY89" fmla="*/ 215802 h 333742"/>
                <a:gd name="connsiteX90" fmla="*/ 2508708 w 2652368"/>
                <a:gd name="connsiteY90" fmla="*/ 214841 h 333742"/>
                <a:gd name="connsiteX91" fmla="*/ 1545398 w 2652368"/>
                <a:gd name="connsiteY91" fmla="*/ 214521 h 333742"/>
                <a:gd name="connsiteX92" fmla="*/ 1666542 w 2652368"/>
                <a:gd name="connsiteY92" fmla="*/ 215161 h 333742"/>
                <a:gd name="connsiteX93" fmla="*/ 1690900 w 2652368"/>
                <a:gd name="connsiteY93" fmla="*/ 263875 h 333742"/>
                <a:gd name="connsiteX94" fmla="*/ 1562063 w 2652368"/>
                <a:gd name="connsiteY94" fmla="*/ 261953 h 333742"/>
                <a:gd name="connsiteX95" fmla="*/ 1536424 w 2652368"/>
                <a:gd name="connsiteY95" fmla="*/ 223494 h 333742"/>
                <a:gd name="connsiteX96" fmla="*/ 1545398 w 2652368"/>
                <a:gd name="connsiteY96" fmla="*/ 214521 h 333742"/>
                <a:gd name="connsiteX97" fmla="*/ 2351028 w 2652368"/>
                <a:gd name="connsiteY97" fmla="*/ 214200 h 333742"/>
                <a:gd name="connsiteX98" fmla="*/ 2412001 w 2652368"/>
                <a:gd name="connsiteY98" fmla="*/ 217085 h 333742"/>
                <a:gd name="connsiteX99" fmla="*/ 2449178 w 2652368"/>
                <a:gd name="connsiteY99" fmla="*/ 254260 h 333742"/>
                <a:gd name="connsiteX100" fmla="*/ 2443409 w 2652368"/>
                <a:gd name="connsiteY100" fmla="*/ 263875 h 333742"/>
                <a:gd name="connsiteX101" fmla="*/ 2322905 w 2652368"/>
                <a:gd name="connsiteY101" fmla="*/ 261953 h 333742"/>
                <a:gd name="connsiteX102" fmla="*/ 2283805 w 2652368"/>
                <a:gd name="connsiteY102" fmla="*/ 226058 h 333742"/>
                <a:gd name="connsiteX103" fmla="*/ 2289574 w 2652368"/>
                <a:gd name="connsiteY103" fmla="*/ 215161 h 333742"/>
                <a:gd name="connsiteX104" fmla="*/ 2351028 w 2652368"/>
                <a:gd name="connsiteY104" fmla="*/ 214200 h 333742"/>
                <a:gd name="connsiteX105" fmla="*/ 2136460 w 2652368"/>
                <a:gd name="connsiteY105" fmla="*/ 214040 h 333742"/>
                <a:gd name="connsiteX106" fmla="*/ 2251756 w 2652368"/>
                <a:gd name="connsiteY106" fmla="*/ 216444 h 333742"/>
                <a:gd name="connsiteX107" fmla="*/ 2290855 w 2652368"/>
                <a:gd name="connsiteY107" fmla="*/ 252979 h 333742"/>
                <a:gd name="connsiteX108" fmla="*/ 2285087 w 2652368"/>
                <a:gd name="connsiteY108" fmla="*/ 263876 h 333742"/>
                <a:gd name="connsiteX109" fmla="*/ 2203682 w 2652368"/>
                <a:gd name="connsiteY109" fmla="*/ 263876 h 333742"/>
                <a:gd name="connsiteX110" fmla="*/ 2069718 w 2652368"/>
                <a:gd name="connsiteY110" fmla="*/ 263876 h 333742"/>
                <a:gd name="connsiteX111" fmla="*/ 2019722 w 2652368"/>
                <a:gd name="connsiteY111" fmla="*/ 214521 h 333742"/>
                <a:gd name="connsiteX112" fmla="*/ 2136460 w 2652368"/>
                <a:gd name="connsiteY112" fmla="*/ 214040 h 333742"/>
                <a:gd name="connsiteX113" fmla="*/ 1288205 w 2652368"/>
                <a:gd name="connsiteY113" fmla="*/ 214040 h 333742"/>
                <a:gd name="connsiteX114" fmla="*/ 1353104 w 2652368"/>
                <a:gd name="connsiteY114" fmla="*/ 216444 h 333742"/>
                <a:gd name="connsiteX115" fmla="*/ 1374898 w 2652368"/>
                <a:gd name="connsiteY115" fmla="*/ 263876 h 333742"/>
                <a:gd name="connsiteX116" fmla="*/ 1238369 w 2652368"/>
                <a:gd name="connsiteY116" fmla="*/ 263235 h 333742"/>
                <a:gd name="connsiteX117" fmla="*/ 1220421 w 2652368"/>
                <a:gd name="connsiteY117" fmla="*/ 214521 h 333742"/>
                <a:gd name="connsiteX118" fmla="*/ 1288205 w 2652368"/>
                <a:gd name="connsiteY118" fmla="*/ 214040 h 333742"/>
                <a:gd name="connsiteX119" fmla="*/ 1100560 w 2652368"/>
                <a:gd name="connsiteY119" fmla="*/ 213880 h 333742"/>
                <a:gd name="connsiteX120" fmla="*/ 1200551 w 2652368"/>
                <a:gd name="connsiteY120" fmla="*/ 213880 h 333742"/>
                <a:gd name="connsiteX121" fmla="*/ 1164657 w 2652368"/>
                <a:gd name="connsiteY121" fmla="*/ 264517 h 333742"/>
                <a:gd name="connsiteX122" fmla="*/ 1060818 w 2652368"/>
                <a:gd name="connsiteY122" fmla="*/ 264517 h 333742"/>
                <a:gd name="connsiteX123" fmla="*/ 1100560 w 2652368"/>
                <a:gd name="connsiteY123" fmla="*/ 213880 h 333742"/>
                <a:gd name="connsiteX124" fmla="*/ 937110 w 2652368"/>
                <a:gd name="connsiteY124" fmla="*/ 213880 h 333742"/>
                <a:gd name="connsiteX125" fmla="*/ 1040948 w 2652368"/>
                <a:gd name="connsiteY125" fmla="*/ 213880 h 333742"/>
                <a:gd name="connsiteX126" fmla="*/ 1000567 w 2652368"/>
                <a:gd name="connsiteY126" fmla="*/ 263876 h 333742"/>
                <a:gd name="connsiteX127" fmla="*/ 899292 w 2652368"/>
                <a:gd name="connsiteY127" fmla="*/ 263876 h 333742"/>
                <a:gd name="connsiteX128" fmla="*/ 937110 w 2652368"/>
                <a:gd name="connsiteY128" fmla="*/ 213880 h 333742"/>
                <a:gd name="connsiteX129" fmla="*/ 778146 w 2652368"/>
                <a:gd name="connsiteY129" fmla="*/ 213880 h 333742"/>
                <a:gd name="connsiteX130" fmla="*/ 878780 w 2652368"/>
                <a:gd name="connsiteY130" fmla="*/ 213880 h 333742"/>
                <a:gd name="connsiteX131" fmla="*/ 840322 w 2652368"/>
                <a:gd name="connsiteY131" fmla="*/ 263876 h 333742"/>
                <a:gd name="connsiteX132" fmla="*/ 733278 w 2652368"/>
                <a:gd name="connsiteY132" fmla="*/ 263876 h 333742"/>
                <a:gd name="connsiteX133" fmla="*/ 778146 w 2652368"/>
                <a:gd name="connsiteY133" fmla="*/ 213880 h 333742"/>
                <a:gd name="connsiteX134" fmla="*/ 616620 w 2652368"/>
                <a:gd name="connsiteY134" fmla="*/ 213880 h 333742"/>
                <a:gd name="connsiteX135" fmla="*/ 721099 w 2652368"/>
                <a:gd name="connsiteY135" fmla="*/ 213880 h 333742"/>
                <a:gd name="connsiteX136" fmla="*/ 674308 w 2652368"/>
                <a:gd name="connsiteY136" fmla="*/ 263876 h 333742"/>
                <a:gd name="connsiteX137" fmla="*/ 569188 w 2652368"/>
                <a:gd name="connsiteY137" fmla="*/ 263876 h 333742"/>
                <a:gd name="connsiteX138" fmla="*/ 616620 w 2652368"/>
                <a:gd name="connsiteY138" fmla="*/ 213880 h 333742"/>
                <a:gd name="connsiteX139" fmla="*/ 455094 w 2652368"/>
                <a:gd name="connsiteY139" fmla="*/ 213880 h 333742"/>
                <a:gd name="connsiteX140" fmla="*/ 560215 w 2652368"/>
                <a:gd name="connsiteY140" fmla="*/ 213880 h 333742"/>
                <a:gd name="connsiteX141" fmla="*/ 508936 w 2652368"/>
                <a:gd name="connsiteY141" fmla="*/ 263876 h 333742"/>
                <a:gd name="connsiteX142" fmla="*/ 403816 w 2652368"/>
                <a:gd name="connsiteY142" fmla="*/ 263876 h 333742"/>
                <a:gd name="connsiteX143" fmla="*/ 455094 w 2652368"/>
                <a:gd name="connsiteY143" fmla="*/ 213880 h 333742"/>
                <a:gd name="connsiteX144" fmla="*/ 1923254 w 2652368"/>
                <a:gd name="connsiteY144" fmla="*/ 213559 h 333742"/>
                <a:gd name="connsiteX145" fmla="*/ 1985109 w 2652368"/>
                <a:gd name="connsiteY145" fmla="*/ 216443 h 333742"/>
                <a:gd name="connsiteX146" fmla="*/ 2017799 w 2652368"/>
                <a:gd name="connsiteY146" fmla="*/ 254261 h 333742"/>
                <a:gd name="connsiteX147" fmla="*/ 2009466 w 2652368"/>
                <a:gd name="connsiteY147" fmla="*/ 263875 h 333742"/>
                <a:gd name="connsiteX148" fmla="*/ 1888321 w 2652368"/>
                <a:gd name="connsiteY148" fmla="*/ 261953 h 333742"/>
                <a:gd name="connsiteX149" fmla="*/ 1854349 w 2652368"/>
                <a:gd name="connsiteY149" fmla="*/ 223494 h 333742"/>
                <a:gd name="connsiteX150" fmla="*/ 1861400 w 2652368"/>
                <a:gd name="connsiteY150" fmla="*/ 214520 h 333742"/>
                <a:gd name="connsiteX151" fmla="*/ 1923254 w 2652368"/>
                <a:gd name="connsiteY151" fmla="*/ 213559 h 333742"/>
                <a:gd name="connsiteX152" fmla="*/ 292926 w 2652368"/>
                <a:gd name="connsiteY152" fmla="*/ 212598 h 333742"/>
                <a:gd name="connsiteX153" fmla="*/ 398047 w 2652368"/>
                <a:gd name="connsiteY153" fmla="*/ 213239 h 333742"/>
                <a:gd name="connsiteX154" fmla="*/ 342282 w 2652368"/>
                <a:gd name="connsiteY154" fmla="*/ 263876 h 333742"/>
                <a:gd name="connsiteX155" fmla="*/ 236520 w 2652368"/>
                <a:gd name="connsiteY155" fmla="*/ 263876 h 333742"/>
                <a:gd name="connsiteX156" fmla="*/ 292926 w 2652368"/>
                <a:gd name="connsiteY156" fmla="*/ 212598 h 333742"/>
                <a:gd name="connsiteX157" fmla="*/ 109606 w 2652368"/>
                <a:gd name="connsiteY157" fmla="*/ 212597 h 333742"/>
                <a:gd name="connsiteX158" fmla="*/ 233956 w 2652368"/>
                <a:gd name="connsiteY158" fmla="*/ 213239 h 333742"/>
                <a:gd name="connsiteX159" fmla="*/ 179473 w 2652368"/>
                <a:gd name="connsiteY159" fmla="*/ 263235 h 333742"/>
                <a:gd name="connsiteX160" fmla="*/ 40381 w 2652368"/>
                <a:gd name="connsiteY160" fmla="*/ 263875 h 333742"/>
                <a:gd name="connsiteX161" fmla="*/ 109606 w 2652368"/>
                <a:gd name="connsiteY161" fmla="*/ 212597 h 333742"/>
                <a:gd name="connsiteX162" fmla="*/ 1309518 w 2652368"/>
                <a:gd name="connsiteY162" fmla="*/ 157473 h 333742"/>
                <a:gd name="connsiteX163" fmla="*/ 1444123 w 2652368"/>
                <a:gd name="connsiteY163" fmla="*/ 157473 h 333742"/>
                <a:gd name="connsiteX164" fmla="*/ 1450533 w 2652368"/>
                <a:gd name="connsiteY164" fmla="*/ 196574 h 333742"/>
                <a:gd name="connsiteX165" fmla="*/ 1309518 w 2652368"/>
                <a:gd name="connsiteY165" fmla="*/ 196574 h 333742"/>
                <a:gd name="connsiteX166" fmla="*/ 1309518 w 2652368"/>
                <a:gd name="connsiteY166" fmla="*/ 157473 h 333742"/>
                <a:gd name="connsiteX167" fmla="*/ 2473775 w 2652368"/>
                <a:gd name="connsiteY167" fmla="*/ 156753 h 333742"/>
                <a:gd name="connsiteX168" fmla="*/ 2535710 w 2652368"/>
                <a:gd name="connsiteY168" fmla="*/ 159396 h 333742"/>
                <a:gd name="connsiteX169" fmla="*/ 2573528 w 2652368"/>
                <a:gd name="connsiteY169" fmla="*/ 199779 h 333742"/>
                <a:gd name="connsiteX170" fmla="*/ 2441486 w 2652368"/>
                <a:gd name="connsiteY170" fmla="*/ 198497 h 333742"/>
                <a:gd name="connsiteX171" fmla="*/ 2408155 w 2652368"/>
                <a:gd name="connsiteY171" fmla="*/ 165806 h 333742"/>
                <a:gd name="connsiteX172" fmla="*/ 2411360 w 2652368"/>
                <a:gd name="connsiteY172" fmla="*/ 157474 h 333742"/>
                <a:gd name="connsiteX173" fmla="*/ 2473775 w 2652368"/>
                <a:gd name="connsiteY173" fmla="*/ 156753 h 333742"/>
                <a:gd name="connsiteX174" fmla="*/ 1679283 w 2652368"/>
                <a:gd name="connsiteY174" fmla="*/ 156352 h 333742"/>
                <a:gd name="connsiteX175" fmla="*/ 1741538 w 2652368"/>
                <a:gd name="connsiteY175" fmla="*/ 158756 h 333742"/>
                <a:gd name="connsiteX176" fmla="*/ 1767818 w 2652368"/>
                <a:gd name="connsiteY176" fmla="*/ 200420 h 333742"/>
                <a:gd name="connsiteX177" fmla="*/ 1637699 w 2652368"/>
                <a:gd name="connsiteY177" fmla="*/ 199138 h 333742"/>
                <a:gd name="connsiteX178" fmla="*/ 1610137 w 2652368"/>
                <a:gd name="connsiteY178" fmla="*/ 167088 h 333742"/>
                <a:gd name="connsiteX179" fmla="*/ 1616547 w 2652368"/>
                <a:gd name="connsiteY179" fmla="*/ 156833 h 333742"/>
                <a:gd name="connsiteX180" fmla="*/ 1679283 w 2652368"/>
                <a:gd name="connsiteY180" fmla="*/ 156352 h 333742"/>
                <a:gd name="connsiteX181" fmla="*/ 1831836 w 2652368"/>
                <a:gd name="connsiteY181" fmla="*/ 156112 h 333742"/>
                <a:gd name="connsiteX182" fmla="*/ 1892808 w 2652368"/>
                <a:gd name="connsiteY182" fmla="*/ 158755 h 333742"/>
                <a:gd name="connsiteX183" fmla="*/ 1919089 w 2652368"/>
                <a:gd name="connsiteY183" fmla="*/ 194009 h 333742"/>
                <a:gd name="connsiteX184" fmla="*/ 1909474 w 2652368"/>
                <a:gd name="connsiteY184" fmla="*/ 201059 h 333742"/>
                <a:gd name="connsiteX185" fmla="*/ 1811404 w 2652368"/>
                <a:gd name="connsiteY185" fmla="*/ 201059 h 333742"/>
                <a:gd name="connsiteX186" fmla="*/ 1770382 w 2652368"/>
                <a:gd name="connsiteY186" fmla="*/ 156833 h 333742"/>
                <a:gd name="connsiteX187" fmla="*/ 1831836 w 2652368"/>
                <a:gd name="connsiteY187" fmla="*/ 156112 h 333742"/>
                <a:gd name="connsiteX188" fmla="*/ 1525127 w 2652368"/>
                <a:gd name="connsiteY188" fmla="*/ 154830 h 333742"/>
                <a:gd name="connsiteX189" fmla="*/ 1585139 w 2652368"/>
                <a:gd name="connsiteY189" fmla="*/ 157473 h 333742"/>
                <a:gd name="connsiteX190" fmla="*/ 1610137 w 2652368"/>
                <a:gd name="connsiteY190" fmla="*/ 192086 h 333742"/>
                <a:gd name="connsiteX191" fmla="*/ 1603727 w 2652368"/>
                <a:gd name="connsiteY191" fmla="*/ 200419 h 333742"/>
                <a:gd name="connsiteX192" fmla="*/ 1480018 w 2652368"/>
                <a:gd name="connsiteY192" fmla="*/ 198495 h 333742"/>
                <a:gd name="connsiteX193" fmla="*/ 1456943 w 2652368"/>
                <a:gd name="connsiteY193" fmla="*/ 163883 h 333742"/>
                <a:gd name="connsiteX194" fmla="*/ 1464635 w 2652368"/>
                <a:gd name="connsiteY194" fmla="*/ 155551 h 333742"/>
                <a:gd name="connsiteX195" fmla="*/ 1525127 w 2652368"/>
                <a:gd name="connsiteY195" fmla="*/ 154830 h 333742"/>
                <a:gd name="connsiteX196" fmla="*/ 2131653 w 2652368"/>
                <a:gd name="connsiteY196" fmla="*/ 154509 h 333742"/>
                <a:gd name="connsiteX197" fmla="*/ 2188299 w 2652368"/>
                <a:gd name="connsiteY197" fmla="*/ 156832 h 333742"/>
                <a:gd name="connsiteX198" fmla="*/ 2228681 w 2652368"/>
                <a:gd name="connsiteY198" fmla="*/ 186958 h 333742"/>
                <a:gd name="connsiteX199" fmla="*/ 2223553 w 2652368"/>
                <a:gd name="connsiteY199" fmla="*/ 198496 h 333742"/>
                <a:gd name="connsiteX200" fmla="*/ 2093434 w 2652368"/>
                <a:gd name="connsiteY200" fmla="*/ 196573 h 333742"/>
                <a:gd name="connsiteX201" fmla="*/ 2067795 w 2652368"/>
                <a:gd name="connsiteY201" fmla="*/ 155550 h 333742"/>
                <a:gd name="connsiteX202" fmla="*/ 2131653 w 2652368"/>
                <a:gd name="connsiteY202" fmla="*/ 154509 h 333742"/>
                <a:gd name="connsiteX203" fmla="*/ 1981184 w 2652368"/>
                <a:gd name="connsiteY203" fmla="*/ 154509 h 333742"/>
                <a:gd name="connsiteX204" fmla="*/ 2037670 w 2652368"/>
                <a:gd name="connsiteY204" fmla="*/ 156832 h 333742"/>
                <a:gd name="connsiteX205" fmla="*/ 2074206 w 2652368"/>
                <a:gd name="connsiteY205" fmla="*/ 189521 h 333742"/>
                <a:gd name="connsiteX206" fmla="*/ 2067796 w 2652368"/>
                <a:gd name="connsiteY206" fmla="*/ 199777 h 333742"/>
                <a:gd name="connsiteX207" fmla="*/ 1945369 w 2652368"/>
                <a:gd name="connsiteY207" fmla="*/ 197854 h 333742"/>
                <a:gd name="connsiteX208" fmla="*/ 1916525 w 2652368"/>
                <a:gd name="connsiteY208" fmla="*/ 163883 h 333742"/>
                <a:gd name="connsiteX209" fmla="*/ 1924217 w 2652368"/>
                <a:gd name="connsiteY209" fmla="*/ 155550 h 333742"/>
                <a:gd name="connsiteX210" fmla="*/ 1981184 w 2652368"/>
                <a:gd name="connsiteY210" fmla="*/ 154509 h 333742"/>
                <a:gd name="connsiteX211" fmla="*/ 1190296 w 2652368"/>
                <a:gd name="connsiteY211" fmla="*/ 154268 h 333742"/>
                <a:gd name="connsiteX212" fmla="*/ 1257599 w 2652368"/>
                <a:gd name="connsiteY212" fmla="*/ 154910 h 333742"/>
                <a:gd name="connsiteX213" fmla="*/ 1289006 w 2652368"/>
                <a:gd name="connsiteY213" fmla="*/ 198496 h 333742"/>
                <a:gd name="connsiteX214" fmla="*/ 1156965 w 2652368"/>
                <a:gd name="connsiteY214" fmla="*/ 198496 h 333742"/>
                <a:gd name="connsiteX215" fmla="*/ 1190296 w 2652368"/>
                <a:gd name="connsiteY215" fmla="*/ 154268 h 333742"/>
                <a:gd name="connsiteX216" fmla="*/ 1039666 w 2652368"/>
                <a:gd name="connsiteY216" fmla="*/ 152987 h 333742"/>
                <a:gd name="connsiteX217" fmla="*/ 1122351 w 2652368"/>
                <a:gd name="connsiteY217" fmla="*/ 154909 h 333742"/>
                <a:gd name="connsiteX218" fmla="*/ 1137735 w 2652368"/>
                <a:gd name="connsiteY218" fmla="*/ 175420 h 333742"/>
                <a:gd name="connsiteX219" fmla="*/ 1121710 w 2652368"/>
                <a:gd name="connsiteY219" fmla="*/ 199137 h 333742"/>
                <a:gd name="connsiteX220" fmla="*/ 998002 w 2652368"/>
                <a:gd name="connsiteY220" fmla="*/ 200418 h 333742"/>
                <a:gd name="connsiteX221" fmla="*/ 1039666 w 2652368"/>
                <a:gd name="connsiteY221" fmla="*/ 152987 h 333742"/>
                <a:gd name="connsiteX222" fmla="*/ 879422 w 2652368"/>
                <a:gd name="connsiteY222" fmla="*/ 152987 h 333742"/>
                <a:gd name="connsiteX223" fmla="*/ 981978 w 2652368"/>
                <a:gd name="connsiteY223" fmla="*/ 152987 h 333742"/>
                <a:gd name="connsiteX224" fmla="*/ 945442 w 2652368"/>
                <a:gd name="connsiteY224" fmla="*/ 201701 h 333742"/>
                <a:gd name="connsiteX225" fmla="*/ 844168 w 2652368"/>
                <a:gd name="connsiteY225" fmla="*/ 201060 h 333742"/>
                <a:gd name="connsiteX226" fmla="*/ 879422 w 2652368"/>
                <a:gd name="connsiteY226" fmla="*/ 152987 h 333742"/>
                <a:gd name="connsiteX227" fmla="*/ 727509 w 2652368"/>
                <a:gd name="connsiteY227" fmla="*/ 152346 h 333742"/>
                <a:gd name="connsiteX228" fmla="*/ 828143 w 2652368"/>
                <a:gd name="connsiteY228" fmla="*/ 152988 h 333742"/>
                <a:gd name="connsiteX229" fmla="*/ 786479 w 2652368"/>
                <a:gd name="connsiteY229" fmla="*/ 201060 h 333742"/>
                <a:gd name="connsiteX230" fmla="*/ 684564 w 2652368"/>
                <a:gd name="connsiteY230" fmla="*/ 200419 h 333742"/>
                <a:gd name="connsiteX231" fmla="*/ 727509 w 2652368"/>
                <a:gd name="connsiteY231" fmla="*/ 152346 h 333742"/>
                <a:gd name="connsiteX232" fmla="*/ 136528 w 2652368"/>
                <a:gd name="connsiteY232" fmla="*/ 152346 h 333742"/>
                <a:gd name="connsiteX233" fmla="*/ 351896 w 2652368"/>
                <a:gd name="connsiteY233" fmla="*/ 152346 h 333742"/>
                <a:gd name="connsiteX234" fmla="*/ 295491 w 2652368"/>
                <a:gd name="connsiteY234" fmla="*/ 201060 h 333742"/>
                <a:gd name="connsiteX235" fmla="*/ 79481 w 2652368"/>
                <a:gd name="connsiteY235" fmla="*/ 200418 h 333742"/>
                <a:gd name="connsiteX236" fmla="*/ 136528 w 2652368"/>
                <a:gd name="connsiteY236" fmla="*/ 152346 h 333742"/>
                <a:gd name="connsiteX237" fmla="*/ 570471 w 2652368"/>
                <a:gd name="connsiteY237" fmla="*/ 151705 h 333742"/>
                <a:gd name="connsiteX238" fmla="*/ 673027 w 2652368"/>
                <a:gd name="connsiteY238" fmla="*/ 152346 h 333742"/>
                <a:gd name="connsiteX239" fmla="*/ 623671 w 2652368"/>
                <a:gd name="connsiteY239" fmla="*/ 200419 h 333742"/>
                <a:gd name="connsiteX240" fmla="*/ 523679 w 2652368"/>
                <a:gd name="connsiteY240" fmla="*/ 199778 h 333742"/>
                <a:gd name="connsiteX241" fmla="*/ 570471 w 2652368"/>
                <a:gd name="connsiteY241" fmla="*/ 151705 h 333742"/>
                <a:gd name="connsiteX242" fmla="*/ 415353 w 2652368"/>
                <a:gd name="connsiteY242" fmla="*/ 151704 h 333742"/>
                <a:gd name="connsiteX243" fmla="*/ 517910 w 2652368"/>
                <a:gd name="connsiteY243" fmla="*/ 152345 h 333742"/>
                <a:gd name="connsiteX244" fmla="*/ 467913 w 2652368"/>
                <a:gd name="connsiteY244" fmla="*/ 201059 h 333742"/>
                <a:gd name="connsiteX245" fmla="*/ 365357 w 2652368"/>
                <a:gd name="connsiteY245" fmla="*/ 200418 h 333742"/>
                <a:gd name="connsiteX246" fmla="*/ 415353 w 2652368"/>
                <a:gd name="connsiteY246" fmla="*/ 151704 h 333742"/>
                <a:gd name="connsiteX247" fmla="*/ 1239010 w 2652368"/>
                <a:gd name="connsiteY247" fmla="*/ 101067 h 333742"/>
                <a:gd name="connsiteX248" fmla="*/ 1370411 w 2652368"/>
                <a:gd name="connsiteY248" fmla="*/ 101067 h 333742"/>
                <a:gd name="connsiteX249" fmla="*/ 1372334 w 2652368"/>
                <a:gd name="connsiteY249" fmla="*/ 139526 h 333742"/>
                <a:gd name="connsiteX250" fmla="*/ 1239010 w 2652368"/>
                <a:gd name="connsiteY250" fmla="*/ 139526 h 333742"/>
                <a:gd name="connsiteX251" fmla="*/ 1239010 w 2652368"/>
                <a:gd name="connsiteY251" fmla="*/ 101067 h 333742"/>
                <a:gd name="connsiteX252" fmla="*/ 1088380 w 2652368"/>
                <a:gd name="connsiteY252" fmla="*/ 100426 h 333742"/>
                <a:gd name="connsiteX253" fmla="*/ 1220421 w 2652368"/>
                <a:gd name="connsiteY253" fmla="*/ 100426 h 333742"/>
                <a:gd name="connsiteX254" fmla="*/ 1220421 w 2652368"/>
                <a:gd name="connsiteY254" fmla="*/ 138885 h 333742"/>
                <a:gd name="connsiteX255" fmla="*/ 1083894 w 2652368"/>
                <a:gd name="connsiteY255" fmla="*/ 138885 h 333742"/>
                <a:gd name="connsiteX256" fmla="*/ 1088380 w 2652368"/>
                <a:gd name="connsiteY256" fmla="*/ 100426 h 333742"/>
                <a:gd name="connsiteX257" fmla="*/ 2437240 w 2652368"/>
                <a:gd name="connsiteY257" fmla="*/ 99385 h 333742"/>
                <a:gd name="connsiteX258" fmla="*/ 2493405 w 2652368"/>
                <a:gd name="connsiteY258" fmla="*/ 101708 h 333742"/>
                <a:gd name="connsiteX259" fmla="*/ 2530582 w 2652368"/>
                <a:gd name="connsiteY259" fmla="*/ 133757 h 333742"/>
                <a:gd name="connsiteX260" fmla="*/ 2526095 w 2652368"/>
                <a:gd name="connsiteY260" fmla="*/ 142090 h 333742"/>
                <a:gd name="connsiteX261" fmla="*/ 2409437 w 2652368"/>
                <a:gd name="connsiteY261" fmla="*/ 140809 h 333742"/>
                <a:gd name="connsiteX262" fmla="*/ 2376106 w 2652368"/>
                <a:gd name="connsiteY262" fmla="*/ 109400 h 333742"/>
                <a:gd name="connsiteX263" fmla="*/ 2380593 w 2652368"/>
                <a:gd name="connsiteY263" fmla="*/ 100426 h 333742"/>
                <a:gd name="connsiteX264" fmla="*/ 2437240 w 2652368"/>
                <a:gd name="connsiteY264" fmla="*/ 99385 h 333742"/>
                <a:gd name="connsiteX265" fmla="*/ 1595314 w 2652368"/>
                <a:gd name="connsiteY265" fmla="*/ 99225 h 333742"/>
                <a:gd name="connsiteX266" fmla="*/ 1655005 w 2652368"/>
                <a:gd name="connsiteY266" fmla="*/ 101067 h 333742"/>
                <a:gd name="connsiteX267" fmla="*/ 1678721 w 2652368"/>
                <a:gd name="connsiteY267" fmla="*/ 133116 h 333742"/>
                <a:gd name="connsiteX268" fmla="*/ 1672952 w 2652368"/>
                <a:gd name="connsiteY268" fmla="*/ 141450 h 333742"/>
                <a:gd name="connsiteX269" fmla="*/ 1553089 w 2652368"/>
                <a:gd name="connsiteY269" fmla="*/ 140168 h 333742"/>
                <a:gd name="connsiteX270" fmla="*/ 1527450 w 2652368"/>
                <a:gd name="connsiteY270" fmla="*/ 99785 h 333742"/>
                <a:gd name="connsiteX271" fmla="*/ 1595314 w 2652368"/>
                <a:gd name="connsiteY271" fmla="*/ 99225 h 333742"/>
                <a:gd name="connsiteX272" fmla="*/ 1447969 w 2652368"/>
                <a:gd name="connsiteY272" fmla="*/ 99225 h 333742"/>
                <a:gd name="connsiteX273" fmla="*/ 1507580 w 2652368"/>
                <a:gd name="connsiteY273" fmla="*/ 101067 h 333742"/>
                <a:gd name="connsiteX274" fmla="*/ 1532578 w 2652368"/>
                <a:gd name="connsiteY274" fmla="*/ 142090 h 333742"/>
                <a:gd name="connsiteX275" fmla="*/ 1404382 w 2652368"/>
                <a:gd name="connsiteY275" fmla="*/ 140808 h 333742"/>
                <a:gd name="connsiteX276" fmla="*/ 1381307 w 2652368"/>
                <a:gd name="connsiteY276" fmla="*/ 109400 h 333742"/>
                <a:gd name="connsiteX277" fmla="*/ 1388358 w 2652368"/>
                <a:gd name="connsiteY277" fmla="*/ 99785 h 333742"/>
                <a:gd name="connsiteX278" fmla="*/ 1447969 w 2652368"/>
                <a:gd name="connsiteY278" fmla="*/ 99225 h 333742"/>
                <a:gd name="connsiteX279" fmla="*/ 2138303 w 2652368"/>
                <a:gd name="connsiteY279" fmla="*/ 99144 h 333742"/>
                <a:gd name="connsiteX280" fmla="*/ 2264575 w 2652368"/>
                <a:gd name="connsiteY280" fmla="*/ 99144 h 333742"/>
                <a:gd name="connsiteX281" fmla="*/ 2408156 w 2652368"/>
                <a:gd name="connsiteY281" fmla="*/ 186318 h 333742"/>
                <a:gd name="connsiteX282" fmla="*/ 2415206 w 2652368"/>
                <a:gd name="connsiteY282" fmla="*/ 202342 h 333742"/>
                <a:gd name="connsiteX283" fmla="*/ 2262011 w 2652368"/>
                <a:gd name="connsiteY283" fmla="*/ 201060 h 333742"/>
                <a:gd name="connsiteX284" fmla="*/ 2238296 w 2652368"/>
                <a:gd name="connsiteY284" fmla="*/ 174780 h 333742"/>
                <a:gd name="connsiteX285" fmla="*/ 2185735 w 2652368"/>
                <a:gd name="connsiteY285" fmla="*/ 141449 h 333742"/>
                <a:gd name="connsiteX286" fmla="*/ 2138303 w 2652368"/>
                <a:gd name="connsiteY286" fmla="*/ 99144 h 333742"/>
                <a:gd name="connsiteX287" fmla="*/ 2041435 w 2652368"/>
                <a:gd name="connsiteY287" fmla="*/ 98984 h 333742"/>
                <a:gd name="connsiteX288" fmla="*/ 2099203 w 2652368"/>
                <a:gd name="connsiteY288" fmla="*/ 101067 h 333742"/>
                <a:gd name="connsiteX289" fmla="*/ 2128688 w 2652368"/>
                <a:gd name="connsiteY289" fmla="*/ 131835 h 333742"/>
                <a:gd name="connsiteX290" fmla="*/ 2122919 w 2652368"/>
                <a:gd name="connsiteY290" fmla="*/ 142090 h 333742"/>
                <a:gd name="connsiteX291" fmla="*/ 2008824 w 2652368"/>
                <a:gd name="connsiteY291" fmla="*/ 140808 h 333742"/>
                <a:gd name="connsiteX292" fmla="*/ 1977417 w 2652368"/>
                <a:gd name="connsiteY292" fmla="*/ 109400 h 333742"/>
                <a:gd name="connsiteX293" fmla="*/ 1983185 w 2652368"/>
                <a:gd name="connsiteY293" fmla="*/ 99785 h 333742"/>
                <a:gd name="connsiteX294" fmla="*/ 2041435 w 2652368"/>
                <a:gd name="connsiteY294" fmla="*/ 98984 h 333742"/>
                <a:gd name="connsiteX295" fmla="*/ 1892487 w 2652368"/>
                <a:gd name="connsiteY295" fmla="*/ 98984 h 333742"/>
                <a:gd name="connsiteX296" fmla="*/ 1949214 w 2652368"/>
                <a:gd name="connsiteY296" fmla="*/ 101067 h 333742"/>
                <a:gd name="connsiteX297" fmla="*/ 1979981 w 2652368"/>
                <a:gd name="connsiteY297" fmla="*/ 132476 h 333742"/>
                <a:gd name="connsiteX298" fmla="*/ 1971648 w 2652368"/>
                <a:gd name="connsiteY298" fmla="*/ 142090 h 333742"/>
                <a:gd name="connsiteX299" fmla="*/ 1860759 w 2652368"/>
                <a:gd name="connsiteY299" fmla="*/ 140808 h 333742"/>
                <a:gd name="connsiteX300" fmla="*/ 1828710 w 2652368"/>
                <a:gd name="connsiteY300" fmla="*/ 110041 h 333742"/>
                <a:gd name="connsiteX301" fmla="*/ 1835761 w 2652368"/>
                <a:gd name="connsiteY301" fmla="*/ 99785 h 333742"/>
                <a:gd name="connsiteX302" fmla="*/ 1892487 w 2652368"/>
                <a:gd name="connsiteY302" fmla="*/ 98984 h 333742"/>
                <a:gd name="connsiteX303" fmla="*/ 1744021 w 2652368"/>
                <a:gd name="connsiteY303" fmla="*/ 98343 h 333742"/>
                <a:gd name="connsiteX304" fmla="*/ 1799225 w 2652368"/>
                <a:gd name="connsiteY304" fmla="*/ 100426 h 333742"/>
                <a:gd name="connsiteX305" fmla="*/ 1828710 w 2652368"/>
                <a:gd name="connsiteY305" fmla="*/ 130553 h 333742"/>
                <a:gd name="connsiteX306" fmla="*/ 1822300 w 2652368"/>
                <a:gd name="connsiteY306" fmla="*/ 140809 h 333742"/>
                <a:gd name="connsiteX307" fmla="*/ 1703078 w 2652368"/>
                <a:gd name="connsiteY307" fmla="*/ 139527 h 333742"/>
                <a:gd name="connsiteX308" fmla="*/ 1681285 w 2652368"/>
                <a:gd name="connsiteY308" fmla="*/ 108118 h 333742"/>
                <a:gd name="connsiteX309" fmla="*/ 1688336 w 2652368"/>
                <a:gd name="connsiteY309" fmla="*/ 99144 h 333742"/>
                <a:gd name="connsiteX310" fmla="*/ 1744021 w 2652368"/>
                <a:gd name="connsiteY310" fmla="*/ 98343 h 333742"/>
                <a:gd name="connsiteX311" fmla="*/ 971723 w 2652368"/>
                <a:gd name="connsiteY311" fmla="*/ 97222 h 333742"/>
                <a:gd name="connsiteX312" fmla="*/ 1070432 w 2652368"/>
                <a:gd name="connsiteY312" fmla="*/ 97863 h 333742"/>
                <a:gd name="connsiteX313" fmla="*/ 1033897 w 2652368"/>
                <a:gd name="connsiteY313" fmla="*/ 142090 h 333742"/>
                <a:gd name="connsiteX314" fmla="*/ 935827 w 2652368"/>
                <a:gd name="connsiteY314" fmla="*/ 141449 h 333742"/>
                <a:gd name="connsiteX315" fmla="*/ 971723 w 2652368"/>
                <a:gd name="connsiteY315" fmla="*/ 97222 h 333742"/>
                <a:gd name="connsiteX316" fmla="*/ 819810 w 2652368"/>
                <a:gd name="connsiteY316" fmla="*/ 97222 h 333742"/>
                <a:gd name="connsiteX317" fmla="*/ 917880 w 2652368"/>
                <a:gd name="connsiteY317" fmla="*/ 97863 h 333742"/>
                <a:gd name="connsiteX318" fmla="*/ 884549 w 2652368"/>
                <a:gd name="connsiteY318" fmla="*/ 142090 h 333742"/>
                <a:gd name="connsiteX319" fmla="*/ 783916 w 2652368"/>
                <a:gd name="connsiteY319" fmla="*/ 141449 h 333742"/>
                <a:gd name="connsiteX320" fmla="*/ 819810 w 2652368"/>
                <a:gd name="connsiteY320" fmla="*/ 97222 h 333742"/>
                <a:gd name="connsiteX321" fmla="*/ 519191 w 2652368"/>
                <a:gd name="connsiteY321" fmla="*/ 96581 h 333742"/>
                <a:gd name="connsiteX322" fmla="*/ 619184 w 2652368"/>
                <a:gd name="connsiteY322" fmla="*/ 97221 h 333742"/>
                <a:gd name="connsiteX323" fmla="*/ 574956 w 2652368"/>
                <a:gd name="connsiteY323" fmla="*/ 142089 h 333742"/>
                <a:gd name="connsiteX324" fmla="*/ 474964 w 2652368"/>
                <a:gd name="connsiteY324" fmla="*/ 141449 h 333742"/>
                <a:gd name="connsiteX325" fmla="*/ 519191 w 2652368"/>
                <a:gd name="connsiteY325" fmla="*/ 96581 h 333742"/>
                <a:gd name="connsiteX326" fmla="*/ 670463 w 2652368"/>
                <a:gd name="connsiteY326" fmla="*/ 96580 h 333742"/>
                <a:gd name="connsiteX327" fmla="*/ 769814 w 2652368"/>
                <a:gd name="connsiteY327" fmla="*/ 97221 h 333742"/>
                <a:gd name="connsiteX328" fmla="*/ 726869 w 2652368"/>
                <a:gd name="connsiteY328" fmla="*/ 142089 h 333742"/>
                <a:gd name="connsiteX329" fmla="*/ 628799 w 2652368"/>
                <a:gd name="connsiteY329" fmla="*/ 141448 h 333742"/>
                <a:gd name="connsiteX330" fmla="*/ 670463 w 2652368"/>
                <a:gd name="connsiteY330" fmla="*/ 96580 h 333742"/>
                <a:gd name="connsiteX331" fmla="*/ 381621 w 2652368"/>
                <a:gd name="connsiteY331" fmla="*/ 95539 h 333742"/>
                <a:gd name="connsiteX332" fmla="*/ 467271 w 2652368"/>
                <a:gd name="connsiteY332" fmla="*/ 100426 h 333742"/>
                <a:gd name="connsiteX333" fmla="*/ 423044 w 2652368"/>
                <a:gd name="connsiteY333" fmla="*/ 141448 h 333742"/>
                <a:gd name="connsiteX334" fmla="*/ 146142 w 2652368"/>
                <a:gd name="connsiteY334" fmla="*/ 141448 h 333742"/>
                <a:gd name="connsiteX335" fmla="*/ 116657 w 2652368"/>
                <a:gd name="connsiteY335" fmla="*/ 138884 h 333742"/>
                <a:gd name="connsiteX336" fmla="*/ 168576 w 2652368"/>
                <a:gd name="connsiteY336" fmla="*/ 96580 h 333742"/>
                <a:gd name="connsiteX337" fmla="*/ 299336 w 2652368"/>
                <a:gd name="connsiteY337" fmla="*/ 97862 h 333742"/>
                <a:gd name="connsiteX338" fmla="*/ 330103 w 2652368"/>
                <a:gd name="connsiteY338" fmla="*/ 107477 h 333742"/>
                <a:gd name="connsiteX339" fmla="*/ 381621 w 2652368"/>
                <a:gd name="connsiteY339" fmla="*/ 95539 h 333742"/>
                <a:gd name="connsiteX340" fmla="*/ 1482582 w 2652368"/>
                <a:gd name="connsiteY340" fmla="*/ 48507 h 333742"/>
                <a:gd name="connsiteX341" fmla="*/ 1611418 w 2652368"/>
                <a:gd name="connsiteY341" fmla="*/ 48507 h 333742"/>
                <a:gd name="connsiteX342" fmla="*/ 1617187 w 2652368"/>
                <a:gd name="connsiteY342" fmla="*/ 83761 h 333742"/>
                <a:gd name="connsiteX343" fmla="*/ 1488992 w 2652368"/>
                <a:gd name="connsiteY343" fmla="*/ 83761 h 333742"/>
                <a:gd name="connsiteX344" fmla="*/ 1482582 w 2652368"/>
                <a:gd name="connsiteY344" fmla="*/ 48507 h 333742"/>
                <a:gd name="connsiteX345" fmla="*/ 2407114 w 2652368"/>
                <a:gd name="connsiteY345" fmla="*/ 47705 h 333742"/>
                <a:gd name="connsiteX346" fmla="*/ 2463279 w 2652368"/>
                <a:gd name="connsiteY346" fmla="*/ 49788 h 333742"/>
                <a:gd name="connsiteX347" fmla="*/ 2501097 w 2652368"/>
                <a:gd name="connsiteY347" fmla="*/ 86325 h 333742"/>
                <a:gd name="connsiteX348" fmla="*/ 2379311 w 2652368"/>
                <a:gd name="connsiteY348" fmla="*/ 85043 h 333742"/>
                <a:gd name="connsiteX349" fmla="*/ 2345980 w 2652368"/>
                <a:gd name="connsiteY349" fmla="*/ 58121 h 333742"/>
                <a:gd name="connsiteX350" fmla="*/ 2350467 w 2652368"/>
                <a:gd name="connsiteY350" fmla="*/ 48506 h 333742"/>
                <a:gd name="connsiteX351" fmla="*/ 2407114 w 2652368"/>
                <a:gd name="connsiteY351" fmla="*/ 47705 h 333742"/>
                <a:gd name="connsiteX352" fmla="*/ 1830873 w 2652368"/>
                <a:gd name="connsiteY352" fmla="*/ 47306 h 333742"/>
                <a:gd name="connsiteX353" fmla="*/ 1887039 w 2652368"/>
                <a:gd name="connsiteY353" fmla="*/ 49148 h 333742"/>
                <a:gd name="connsiteX354" fmla="*/ 1912037 w 2652368"/>
                <a:gd name="connsiteY354" fmla="*/ 77993 h 333742"/>
                <a:gd name="connsiteX355" fmla="*/ 1906268 w 2652368"/>
                <a:gd name="connsiteY355" fmla="*/ 85685 h 333742"/>
                <a:gd name="connsiteX356" fmla="*/ 1794738 w 2652368"/>
                <a:gd name="connsiteY356" fmla="*/ 84403 h 333742"/>
                <a:gd name="connsiteX357" fmla="*/ 1768458 w 2652368"/>
                <a:gd name="connsiteY357" fmla="*/ 57481 h 333742"/>
                <a:gd name="connsiteX358" fmla="*/ 1774226 w 2652368"/>
                <a:gd name="connsiteY358" fmla="*/ 47866 h 333742"/>
                <a:gd name="connsiteX359" fmla="*/ 1830873 w 2652368"/>
                <a:gd name="connsiteY359" fmla="*/ 47306 h 333742"/>
                <a:gd name="connsiteX360" fmla="*/ 1972851 w 2652368"/>
                <a:gd name="connsiteY360" fmla="*/ 46665 h 333742"/>
                <a:gd name="connsiteX361" fmla="*/ 2029336 w 2652368"/>
                <a:gd name="connsiteY361" fmla="*/ 48507 h 333742"/>
                <a:gd name="connsiteX362" fmla="*/ 2057539 w 2652368"/>
                <a:gd name="connsiteY362" fmla="*/ 75429 h 333742"/>
                <a:gd name="connsiteX363" fmla="*/ 2053053 w 2652368"/>
                <a:gd name="connsiteY363" fmla="*/ 85044 h 333742"/>
                <a:gd name="connsiteX364" fmla="*/ 1938318 w 2652368"/>
                <a:gd name="connsiteY364" fmla="*/ 83762 h 333742"/>
                <a:gd name="connsiteX365" fmla="*/ 1908192 w 2652368"/>
                <a:gd name="connsiteY365" fmla="*/ 47225 h 333742"/>
                <a:gd name="connsiteX366" fmla="*/ 1972851 w 2652368"/>
                <a:gd name="connsiteY366" fmla="*/ 46665 h 333742"/>
                <a:gd name="connsiteX367" fmla="*/ 1687695 w 2652368"/>
                <a:gd name="connsiteY367" fmla="*/ 46665 h 333742"/>
                <a:gd name="connsiteX368" fmla="*/ 1745383 w 2652368"/>
                <a:gd name="connsiteY368" fmla="*/ 48507 h 333742"/>
                <a:gd name="connsiteX369" fmla="*/ 1766535 w 2652368"/>
                <a:gd name="connsiteY369" fmla="*/ 77352 h 333742"/>
                <a:gd name="connsiteX370" fmla="*/ 1759484 w 2652368"/>
                <a:gd name="connsiteY370" fmla="*/ 85684 h 333742"/>
                <a:gd name="connsiteX371" fmla="*/ 1652441 w 2652368"/>
                <a:gd name="connsiteY371" fmla="*/ 84402 h 333742"/>
                <a:gd name="connsiteX372" fmla="*/ 1623597 w 2652368"/>
                <a:gd name="connsiteY372" fmla="*/ 59404 h 333742"/>
                <a:gd name="connsiteX373" fmla="*/ 1630007 w 2652368"/>
                <a:gd name="connsiteY373" fmla="*/ 47225 h 333742"/>
                <a:gd name="connsiteX374" fmla="*/ 1687695 w 2652368"/>
                <a:gd name="connsiteY374" fmla="*/ 46665 h 333742"/>
                <a:gd name="connsiteX375" fmla="*/ 2062666 w 2652368"/>
                <a:gd name="connsiteY375" fmla="*/ 46584 h 333742"/>
                <a:gd name="connsiteX376" fmla="*/ 2205605 w 2652368"/>
                <a:gd name="connsiteY376" fmla="*/ 46584 h 333742"/>
                <a:gd name="connsiteX377" fmla="*/ 2298547 w 2652368"/>
                <a:gd name="connsiteY377" fmla="*/ 46584 h 333742"/>
                <a:gd name="connsiteX378" fmla="*/ 2346620 w 2652368"/>
                <a:gd name="connsiteY378" fmla="*/ 85683 h 333742"/>
                <a:gd name="connsiteX379" fmla="*/ 2090229 w 2652368"/>
                <a:gd name="connsiteY379" fmla="*/ 84402 h 333742"/>
                <a:gd name="connsiteX380" fmla="*/ 2056898 w 2652368"/>
                <a:gd name="connsiteY380" fmla="*/ 56840 h 333742"/>
                <a:gd name="connsiteX381" fmla="*/ 2062666 w 2652368"/>
                <a:gd name="connsiteY381" fmla="*/ 46584 h 333742"/>
                <a:gd name="connsiteX382" fmla="*/ 1367205 w 2652368"/>
                <a:gd name="connsiteY382" fmla="*/ 45303 h 333742"/>
                <a:gd name="connsiteX383" fmla="*/ 1440278 w 2652368"/>
                <a:gd name="connsiteY383" fmla="*/ 45303 h 333742"/>
                <a:gd name="connsiteX384" fmla="*/ 1467840 w 2652368"/>
                <a:gd name="connsiteY384" fmla="*/ 83121 h 333742"/>
                <a:gd name="connsiteX385" fmla="*/ 1342849 w 2652368"/>
                <a:gd name="connsiteY385" fmla="*/ 83121 h 333742"/>
                <a:gd name="connsiteX386" fmla="*/ 1367205 w 2652368"/>
                <a:gd name="connsiteY386" fmla="*/ 45303 h 333742"/>
                <a:gd name="connsiteX387" fmla="*/ 1223627 w 2652368"/>
                <a:gd name="connsiteY387" fmla="*/ 44021 h 333742"/>
                <a:gd name="connsiteX388" fmla="*/ 1293493 w 2652368"/>
                <a:gd name="connsiteY388" fmla="*/ 45302 h 333742"/>
                <a:gd name="connsiteX389" fmla="*/ 1320414 w 2652368"/>
                <a:gd name="connsiteY389" fmla="*/ 83761 h 333742"/>
                <a:gd name="connsiteX390" fmla="*/ 1195423 w 2652368"/>
                <a:gd name="connsiteY390" fmla="*/ 83761 h 333742"/>
                <a:gd name="connsiteX391" fmla="*/ 1223627 w 2652368"/>
                <a:gd name="connsiteY391" fmla="*/ 44021 h 333742"/>
                <a:gd name="connsiteX392" fmla="*/ 919162 w 2652368"/>
                <a:gd name="connsiteY392" fmla="*/ 44020 h 333742"/>
                <a:gd name="connsiteX393" fmla="*/ 1028129 w 2652368"/>
                <a:gd name="connsiteY393" fmla="*/ 44020 h 333742"/>
                <a:gd name="connsiteX394" fmla="*/ 995439 w 2652368"/>
                <a:gd name="connsiteY394" fmla="*/ 85684 h 333742"/>
                <a:gd name="connsiteX395" fmla="*/ 900574 w 2652368"/>
                <a:gd name="connsiteY395" fmla="*/ 85043 h 333742"/>
                <a:gd name="connsiteX396" fmla="*/ 919162 w 2652368"/>
                <a:gd name="connsiteY396" fmla="*/ 44020 h 333742"/>
                <a:gd name="connsiteX397" fmla="*/ 1076842 w 2652368"/>
                <a:gd name="connsiteY397" fmla="*/ 43380 h 333742"/>
                <a:gd name="connsiteX398" fmla="*/ 1175553 w 2652368"/>
                <a:gd name="connsiteY398" fmla="*/ 43380 h 333742"/>
                <a:gd name="connsiteX399" fmla="*/ 1175553 w 2652368"/>
                <a:gd name="connsiteY399" fmla="*/ 82479 h 333742"/>
                <a:gd name="connsiteX400" fmla="*/ 1047998 w 2652368"/>
                <a:gd name="connsiteY400" fmla="*/ 82479 h 333742"/>
                <a:gd name="connsiteX401" fmla="*/ 1076842 w 2652368"/>
                <a:gd name="connsiteY401" fmla="*/ 43380 h 333742"/>
                <a:gd name="connsiteX402" fmla="*/ 643541 w 2652368"/>
                <a:gd name="connsiteY402" fmla="*/ 42739 h 333742"/>
                <a:gd name="connsiteX403" fmla="*/ 737765 w 2652368"/>
                <a:gd name="connsiteY403" fmla="*/ 43380 h 333742"/>
                <a:gd name="connsiteX404" fmla="*/ 698665 w 2652368"/>
                <a:gd name="connsiteY404" fmla="*/ 85685 h 333742"/>
                <a:gd name="connsiteX405" fmla="*/ 601237 w 2652368"/>
                <a:gd name="connsiteY405" fmla="*/ 85044 h 333742"/>
                <a:gd name="connsiteX406" fmla="*/ 643541 w 2652368"/>
                <a:gd name="connsiteY406" fmla="*/ 42739 h 333742"/>
                <a:gd name="connsiteX407" fmla="*/ 783915 w 2652368"/>
                <a:gd name="connsiteY407" fmla="*/ 42738 h 333742"/>
                <a:gd name="connsiteX408" fmla="*/ 883268 w 2652368"/>
                <a:gd name="connsiteY408" fmla="*/ 43379 h 333742"/>
                <a:gd name="connsiteX409" fmla="*/ 847373 w 2652368"/>
                <a:gd name="connsiteY409" fmla="*/ 85684 h 333742"/>
                <a:gd name="connsiteX410" fmla="*/ 751226 w 2652368"/>
                <a:gd name="connsiteY410" fmla="*/ 85043 h 333742"/>
                <a:gd name="connsiteX411" fmla="*/ 783915 w 2652368"/>
                <a:gd name="connsiteY411" fmla="*/ 42738 h 333742"/>
                <a:gd name="connsiteX412" fmla="*/ 496757 w 2652368"/>
                <a:gd name="connsiteY412" fmla="*/ 42097 h 333742"/>
                <a:gd name="connsiteX413" fmla="*/ 592262 w 2652368"/>
                <a:gd name="connsiteY413" fmla="*/ 42739 h 333742"/>
                <a:gd name="connsiteX414" fmla="*/ 547394 w 2652368"/>
                <a:gd name="connsiteY414" fmla="*/ 85044 h 333742"/>
                <a:gd name="connsiteX415" fmla="*/ 451889 w 2652368"/>
                <a:gd name="connsiteY415" fmla="*/ 84402 h 333742"/>
                <a:gd name="connsiteX416" fmla="*/ 496757 w 2652368"/>
                <a:gd name="connsiteY416" fmla="*/ 42097 h 333742"/>
                <a:gd name="connsiteX417" fmla="*/ 352537 w 2652368"/>
                <a:gd name="connsiteY417" fmla="*/ 42097 h 333742"/>
                <a:gd name="connsiteX418" fmla="*/ 444837 w 2652368"/>
                <a:gd name="connsiteY418" fmla="*/ 42738 h 333742"/>
                <a:gd name="connsiteX419" fmla="*/ 401252 w 2652368"/>
                <a:gd name="connsiteY419" fmla="*/ 85684 h 333742"/>
                <a:gd name="connsiteX420" fmla="*/ 301900 w 2652368"/>
                <a:gd name="connsiteY420" fmla="*/ 85043 h 333742"/>
                <a:gd name="connsiteX421" fmla="*/ 352537 w 2652368"/>
                <a:gd name="connsiteY421" fmla="*/ 42097 h 333742"/>
                <a:gd name="connsiteX422" fmla="*/ 229870 w 2652368"/>
                <a:gd name="connsiteY422" fmla="*/ 39344 h 333742"/>
                <a:gd name="connsiteX423" fmla="*/ 296772 w 2652368"/>
                <a:gd name="connsiteY423" fmla="*/ 45303 h 333742"/>
                <a:gd name="connsiteX424" fmla="*/ 253186 w 2652368"/>
                <a:gd name="connsiteY424" fmla="*/ 85684 h 333742"/>
                <a:gd name="connsiteX425" fmla="*/ 151270 w 2652368"/>
                <a:gd name="connsiteY425" fmla="*/ 85043 h 333742"/>
                <a:gd name="connsiteX426" fmla="*/ 229870 w 2652368"/>
                <a:gd name="connsiteY426" fmla="*/ 39344 h 333742"/>
                <a:gd name="connsiteX427" fmla="*/ 1149914 w 2652368"/>
                <a:gd name="connsiteY427" fmla="*/ 5561 h 333742"/>
                <a:gd name="connsiteX428" fmla="*/ 1242856 w 2652368"/>
                <a:gd name="connsiteY428" fmla="*/ 5561 h 333742"/>
                <a:gd name="connsiteX429" fmla="*/ 1253753 w 2652368"/>
                <a:gd name="connsiteY429" fmla="*/ 17099 h 333742"/>
                <a:gd name="connsiteX430" fmla="*/ 1242856 w 2652368"/>
                <a:gd name="connsiteY430" fmla="*/ 31841 h 333742"/>
                <a:gd name="connsiteX431" fmla="*/ 1194783 w 2652368"/>
                <a:gd name="connsiteY431" fmla="*/ 32482 h 333742"/>
                <a:gd name="connsiteX432" fmla="*/ 1149914 w 2652368"/>
                <a:gd name="connsiteY432" fmla="*/ 31841 h 333742"/>
                <a:gd name="connsiteX433" fmla="*/ 1137095 w 2652368"/>
                <a:gd name="connsiteY433" fmla="*/ 19022 h 333742"/>
                <a:gd name="connsiteX434" fmla="*/ 1149914 w 2652368"/>
                <a:gd name="connsiteY434" fmla="*/ 5561 h 333742"/>
                <a:gd name="connsiteX435" fmla="*/ 2398300 w 2652368"/>
                <a:gd name="connsiteY435" fmla="*/ 5401 h 333742"/>
                <a:gd name="connsiteX436" fmla="*/ 2461356 w 2652368"/>
                <a:gd name="connsiteY436" fmla="*/ 26714 h 333742"/>
                <a:gd name="connsiteX437" fmla="*/ 2331878 w 2652368"/>
                <a:gd name="connsiteY437" fmla="*/ 6202 h 333742"/>
                <a:gd name="connsiteX438" fmla="*/ 2398300 w 2652368"/>
                <a:gd name="connsiteY438" fmla="*/ 5401 h 333742"/>
                <a:gd name="connsiteX439" fmla="*/ 2240910 w 2652368"/>
                <a:gd name="connsiteY439" fmla="*/ 4950 h 333742"/>
                <a:gd name="connsiteX440" fmla="*/ 2324828 w 2652368"/>
                <a:gd name="connsiteY440" fmla="*/ 35687 h 333742"/>
                <a:gd name="connsiteX441" fmla="*/ 2193427 w 2652368"/>
                <a:gd name="connsiteY441" fmla="*/ 12612 h 333742"/>
                <a:gd name="connsiteX442" fmla="*/ 2240910 w 2652368"/>
                <a:gd name="connsiteY442" fmla="*/ 4950 h 333742"/>
                <a:gd name="connsiteX443" fmla="*/ 1557576 w 2652368"/>
                <a:gd name="connsiteY443" fmla="*/ 4921 h 333742"/>
                <a:gd name="connsiteX444" fmla="*/ 1637699 w 2652368"/>
                <a:gd name="connsiteY444" fmla="*/ 5562 h 333742"/>
                <a:gd name="connsiteX445" fmla="*/ 1661415 w 2652368"/>
                <a:gd name="connsiteY445" fmla="*/ 22868 h 333742"/>
                <a:gd name="connsiteX446" fmla="*/ 1655646 w 2652368"/>
                <a:gd name="connsiteY446" fmla="*/ 33124 h 333742"/>
                <a:gd name="connsiteX447" fmla="*/ 1557576 w 2652368"/>
                <a:gd name="connsiteY447" fmla="*/ 32483 h 333742"/>
                <a:gd name="connsiteX448" fmla="*/ 1538988 w 2652368"/>
                <a:gd name="connsiteY448" fmla="*/ 16459 h 333742"/>
                <a:gd name="connsiteX449" fmla="*/ 1557576 w 2652368"/>
                <a:gd name="connsiteY449" fmla="*/ 4921 h 333742"/>
                <a:gd name="connsiteX450" fmla="*/ 1421689 w 2652368"/>
                <a:gd name="connsiteY450" fmla="*/ 4921 h 333742"/>
                <a:gd name="connsiteX451" fmla="*/ 1505016 w 2652368"/>
                <a:gd name="connsiteY451" fmla="*/ 5562 h 333742"/>
                <a:gd name="connsiteX452" fmla="*/ 1526168 w 2652368"/>
                <a:gd name="connsiteY452" fmla="*/ 24150 h 333742"/>
                <a:gd name="connsiteX453" fmla="*/ 1520400 w 2652368"/>
                <a:gd name="connsiteY453" fmla="*/ 33124 h 333742"/>
                <a:gd name="connsiteX454" fmla="*/ 1421689 w 2652368"/>
                <a:gd name="connsiteY454" fmla="*/ 32483 h 333742"/>
                <a:gd name="connsiteX455" fmla="*/ 1405024 w 2652368"/>
                <a:gd name="connsiteY455" fmla="*/ 18381 h 333742"/>
                <a:gd name="connsiteX456" fmla="*/ 1421689 w 2652368"/>
                <a:gd name="connsiteY456" fmla="*/ 4921 h 333742"/>
                <a:gd name="connsiteX457" fmla="*/ 2020523 w 2652368"/>
                <a:gd name="connsiteY457" fmla="*/ 4920 h 333742"/>
                <a:gd name="connsiteX458" fmla="*/ 2058181 w 2652368"/>
                <a:gd name="connsiteY458" fmla="*/ 29277 h 333742"/>
                <a:gd name="connsiteX459" fmla="*/ 1937677 w 2652368"/>
                <a:gd name="connsiteY459" fmla="*/ 9407 h 333742"/>
                <a:gd name="connsiteX460" fmla="*/ 2020523 w 2652368"/>
                <a:gd name="connsiteY460" fmla="*/ 4920 h 333742"/>
                <a:gd name="connsiteX461" fmla="*/ 2107156 w 2652368"/>
                <a:gd name="connsiteY461" fmla="*/ 4429 h 333742"/>
                <a:gd name="connsiteX462" fmla="*/ 2192787 w 2652368"/>
                <a:gd name="connsiteY462" fmla="*/ 36970 h 333742"/>
                <a:gd name="connsiteX463" fmla="*/ 2061386 w 2652368"/>
                <a:gd name="connsiteY463" fmla="*/ 13253 h 333742"/>
                <a:gd name="connsiteX464" fmla="*/ 2107156 w 2652368"/>
                <a:gd name="connsiteY464" fmla="*/ 4429 h 333742"/>
                <a:gd name="connsiteX465" fmla="*/ 888716 w 2652368"/>
                <a:gd name="connsiteY465" fmla="*/ 4359 h 333742"/>
                <a:gd name="connsiteX466" fmla="*/ 993516 w 2652368"/>
                <a:gd name="connsiteY466" fmla="*/ 5562 h 333742"/>
                <a:gd name="connsiteX467" fmla="*/ 968518 w 2652368"/>
                <a:gd name="connsiteY467" fmla="*/ 31201 h 333742"/>
                <a:gd name="connsiteX468" fmla="*/ 866602 w 2652368"/>
                <a:gd name="connsiteY468" fmla="*/ 32483 h 333742"/>
                <a:gd name="connsiteX469" fmla="*/ 888716 w 2652368"/>
                <a:gd name="connsiteY469" fmla="*/ 4359 h 333742"/>
                <a:gd name="connsiteX470" fmla="*/ 1331312 w 2652368"/>
                <a:gd name="connsiteY470" fmla="*/ 4279 h 333742"/>
                <a:gd name="connsiteX471" fmla="*/ 1372334 w 2652368"/>
                <a:gd name="connsiteY471" fmla="*/ 4920 h 333742"/>
                <a:gd name="connsiteX472" fmla="*/ 1389641 w 2652368"/>
                <a:gd name="connsiteY472" fmla="*/ 18381 h 333742"/>
                <a:gd name="connsiteX473" fmla="*/ 1373616 w 2652368"/>
                <a:gd name="connsiteY473" fmla="*/ 32483 h 333742"/>
                <a:gd name="connsiteX474" fmla="*/ 1287725 w 2652368"/>
                <a:gd name="connsiteY474" fmla="*/ 32483 h 333742"/>
                <a:gd name="connsiteX475" fmla="*/ 1270419 w 2652368"/>
                <a:gd name="connsiteY475" fmla="*/ 19022 h 333742"/>
                <a:gd name="connsiteX476" fmla="*/ 1289648 w 2652368"/>
                <a:gd name="connsiteY476" fmla="*/ 4920 h 333742"/>
                <a:gd name="connsiteX477" fmla="*/ 1331312 w 2652368"/>
                <a:gd name="connsiteY477" fmla="*/ 4279 h 333742"/>
                <a:gd name="connsiteX478" fmla="*/ 1759405 w 2652368"/>
                <a:gd name="connsiteY478" fmla="*/ 3799 h 333742"/>
                <a:gd name="connsiteX479" fmla="*/ 1790252 w 2652368"/>
                <a:gd name="connsiteY479" fmla="*/ 27996 h 333742"/>
                <a:gd name="connsiteX480" fmla="*/ 1674235 w 2652368"/>
                <a:gd name="connsiteY480" fmla="*/ 7485 h 333742"/>
                <a:gd name="connsiteX481" fmla="*/ 1759405 w 2652368"/>
                <a:gd name="connsiteY481" fmla="*/ 3799 h 333742"/>
                <a:gd name="connsiteX482" fmla="*/ 1117224 w 2652368"/>
                <a:gd name="connsiteY482" fmla="*/ 3638 h 333742"/>
                <a:gd name="connsiteX483" fmla="*/ 1124916 w 2652368"/>
                <a:gd name="connsiteY483" fmla="*/ 13253 h 333742"/>
                <a:gd name="connsiteX484" fmla="*/ 1105045 w 2652368"/>
                <a:gd name="connsiteY484" fmla="*/ 31201 h 333742"/>
                <a:gd name="connsiteX485" fmla="*/ 1003771 w 2652368"/>
                <a:gd name="connsiteY485" fmla="*/ 31842 h 333742"/>
                <a:gd name="connsiteX486" fmla="*/ 998643 w 2652368"/>
                <a:gd name="connsiteY486" fmla="*/ 20945 h 333742"/>
                <a:gd name="connsiteX487" fmla="*/ 1021718 w 2652368"/>
                <a:gd name="connsiteY487" fmla="*/ 4280 h 333742"/>
                <a:gd name="connsiteX488" fmla="*/ 1117224 w 2652368"/>
                <a:gd name="connsiteY488" fmla="*/ 3638 h 333742"/>
                <a:gd name="connsiteX489" fmla="*/ 1848320 w 2652368"/>
                <a:gd name="connsiteY489" fmla="*/ 2697 h 333742"/>
                <a:gd name="connsiteX490" fmla="*/ 1924216 w 2652368"/>
                <a:gd name="connsiteY490" fmla="*/ 29919 h 333742"/>
                <a:gd name="connsiteX491" fmla="*/ 1806917 w 2652368"/>
                <a:gd name="connsiteY491" fmla="*/ 10049 h 333742"/>
                <a:gd name="connsiteX492" fmla="*/ 1848320 w 2652368"/>
                <a:gd name="connsiteY492" fmla="*/ 2697 h 333742"/>
                <a:gd name="connsiteX493" fmla="*/ 360550 w 2652368"/>
                <a:gd name="connsiteY493" fmla="*/ 1876 h 333742"/>
                <a:gd name="connsiteX494" fmla="*/ 446120 w 2652368"/>
                <a:gd name="connsiteY494" fmla="*/ 6203 h 333742"/>
                <a:gd name="connsiteX495" fmla="*/ 323052 w 2652368"/>
                <a:gd name="connsiteY495" fmla="*/ 27355 h 333742"/>
                <a:gd name="connsiteX496" fmla="*/ 360550 w 2652368"/>
                <a:gd name="connsiteY496" fmla="*/ 1876 h 333742"/>
                <a:gd name="connsiteX497" fmla="*/ 716613 w 2652368"/>
                <a:gd name="connsiteY497" fmla="*/ 1716 h 333742"/>
                <a:gd name="connsiteX498" fmla="*/ 595468 w 2652368"/>
                <a:gd name="connsiteY498" fmla="*/ 23509 h 333742"/>
                <a:gd name="connsiteX499" fmla="*/ 716613 w 2652368"/>
                <a:gd name="connsiteY499" fmla="*/ 1716 h 333742"/>
                <a:gd name="connsiteX500" fmla="*/ 800382 w 2652368"/>
                <a:gd name="connsiteY500" fmla="*/ 1645 h 333742"/>
                <a:gd name="connsiteX501" fmla="*/ 859552 w 2652368"/>
                <a:gd name="connsiteY501" fmla="*/ 6843 h 333742"/>
                <a:gd name="connsiteX502" fmla="*/ 833913 w 2652368"/>
                <a:gd name="connsiteY502" fmla="*/ 30559 h 333742"/>
                <a:gd name="connsiteX503" fmla="*/ 730074 w 2652368"/>
                <a:gd name="connsiteY503" fmla="*/ 31841 h 333742"/>
                <a:gd name="connsiteX504" fmla="*/ 800382 w 2652368"/>
                <a:gd name="connsiteY504" fmla="*/ 1645 h 333742"/>
                <a:gd name="connsiteX505" fmla="*/ 529888 w 2652368"/>
                <a:gd name="connsiteY505" fmla="*/ 603 h 333742"/>
                <a:gd name="connsiteX506" fmla="*/ 581367 w 2652368"/>
                <a:gd name="connsiteY506" fmla="*/ 6202 h 333742"/>
                <a:gd name="connsiteX507" fmla="*/ 459581 w 2652368"/>
                <a:gd name="connsiteY507" fmla="*/ 28637 h 333742"/>
                <a:gd name="connsiteX508" fmla="*/ 529888 w 2652368"/>
                <a:gd name="connsiteY508" fmla="*/ 603 h 333742"/>
                <a:gd name="connsiteX509" fmla="*/ 310875 w 2652368"/>
                <a:gd name="connsiteY509" fmla="*/ 434 h 333742"/>
                <a:gd name="connsiteX510" fmla="*/ 179474 w 2652368"/>
                <a:gd name="connsiteY510" fmla="*/ 24151 h 333742"/>
                <a:gd name="connsiteX511" fmla="*/ 310875 w 2652368"/>
                <a:gd name="connsiteY511" fmla="*/ 434 h 33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</a:cxnLst>
              <a:rect l="l" t="t" r="r" b="b"/>
              <a:pathLst>
                <a:path w="2652368" h="333742">
                  <a:moveTo>
                    <a:pt x="2048566" y="278539"/>
                  </a:moveTo>
                  <a:cubicBezTo>
                    <a:pt x="2074846" y="278458"/>
                    <a:pt x="2101126" y="278939"/>
                    <a:pt x="2127406" y="281182"/>
                  </a:cubicBezTo>
                  <a:cubicBezTo>
                    <a:pt x="2140226" y="282464"/>
                    <a:pt x="2150481" y="307463"/>
                    <a:pt x="2162660" y="321564"/>
                  </a:cubicBezTo>
                  <a:cubicBezTo>
                    <a:pt x="2160096" y="324128"/>
                    <a:pt x="2158173" y="327333"/>
                    <a:pt x="2156250" y="331178"/>
                  </a:cubicBezTo>
                  <a:cubicBezTo>
                    <a:pt x="2102408" y="331178"/>
                    <a:pt x="2049207" y="333742"/>
                    <a:pt x="1996006" y="329256"/>
                  </a:cubicBezTo>
                  <a:cubicBezTo>
                    <a:pt x="1983827" y="327974"/>
                    <a:pt x="1974213" y="301694"/>
                    <a:pt x="1963316" y="286951"/>
                  </a:cubicBezTo>
                  <a:cubicBezTo>
                    <a:pt x="1965239" y="284388"/>
                    <a:pt x="1967803" y="281824"/>
                    <a:pt x="1969726" y="279260"/>
                  </a:cubicBezTo>
                  <a:cubicBezTo>
                    <a:pt x="1996006" y="279260"/>
                    <a:pt x="2022286" y="278619"/>
                    <a:pt x="2048566" y="278539"/>
                  </a:cubicBezTo>
                  <a:close/>
                  <a:moveTo>
                    <a:pt x="517269" y="277977"/>
                  </a:moveTo>
                  <a:cubicBezTo>
                    <a:pt x="552523" y="277977"/>
                    <a:pt x="587136" y="277977"/>
                    <a:pt x="622390" y="277977"/>
                  </a:cubicBezTo>
                  <a:cubicBezTo>
                    <a:pt x="615980" y="331178"/>
                    <a:pt x="614057" y="333101"/>
                    <a:pt x="565984" y="333101"/>
                  </a:cubicBezTo>
                  <a:cubicBezTo>
                    <a:pt x="532012" y="333101"/>
                    <a:pt x="498039" y="333101"/>
                    <a:pt x="461504" y="333101"/>
                  </a:cubicBezTo>
                  <a:cubicBezTo>
                    <a:pt x="469837" y="279900"/>
                    <a:pt x="472400" y="277977"/>
                    <a:pt x="517269" y="277977"/>
                  </a:cubicBezTo>
                  <a:close/>
                  <a:moveTo>
                    <a:pt x="353819" y="277977"/>
                  </a:moveTo>
                  <a:cubicBezTo>
                    <a:pt x="388433" y="277336"/>
                    <a:pt x="421764" y="277977"/>
                    <a:pt x="458299" y="277977"/>
                  </a:cubicBezTo>
                  <a:cubicBezTo>
                    <a:pt x="443556" y="333742"/>
                    <a:pt x="443556" y="333742"/>
                    <a:pt x="393560" y="333742"/>
                  </a:cubicBezTo>
                  <a:cubicBezTo>
                    <a:pt x="360229" y="333742"/>
                    <a:pt x="326258" y="333742"/>
                    <a:pt x="291645" y="333742"/>
                  </a:cubicBezTo>
                  <a:cubicBezTo>
                    <a:pt x="303183" y="281182"/>
                    <a:pt x="306388" y="278618"/>
                    <a:pt x="353819" y="277977"/>
                  </a:cubicBezTo>
                  <a:close/>
                  <a:moveTo>
                    <a:pt x="1709408" y="277898"/>
                  </a:moveTo>
                  <a:cubicBezTo>
                    <a:pt x="1732884" y="277817"/>
                    <a:pt x="1754998" y="278298"/>
                    <a:pt x="1776791" y="280541"/>
                  </a:cubicBezTo>
                  <a:cubicBezTo>
                    <a:pt x="1787046" y="281823"/>
                    <a:pt x="1794738" y="306822"/>
                    <a:pt x="1803712" y="320282"/>
                  </a:cubicBezTo>
                  <a:cubicBezTo>
                    <a:pt x="1801148" y="324128"/>
                    <a:pt x="1798584" y="327973"/>
                    <a:pt x="1796661" y="331819"/>
                  </a:cubicBezTo>
                  <a:cubicBezTo>
                    <a:pt x="1752434" y="331819"/>
                    <a:pt x="1708206" y="334383"/>
                    <a:pt x="1663979" y="329897"/>
                  </a:cubicBezTo>
                  <a:cubicBezTo>
                    <a:pt x="1653723" y="328615"/>
                    <a:pt x="1646672" y="302334"/>
                    <a:pt x="1633853" y="278619"/>
                  </a:cubicBezTo>
                  <a:cubicBezTo>
                    <a:pt x="1661095" y="278619"/>
                    <a:pt x="1685933" y="277978"/>
                    <a:pt x="1709408" y="277898"/>
                  </a:cubicBezTo>
                  <a:close/>
                  <a:moveTo>
                    <a:pt x="2225797" y="277657"/>
                  </a:moveTo>
                  <a:cubicBezTo>
                    <a:pt x="2247751" y="277497"/>
                    <a:pt x="2269704" y="277977"/>
                    <a:pt x="2291497" y="280541"/>
                  </a:cubicBezTo>
                  <a:cubicBezTo>
                    <a:pt x="2304317" y="281823"/>
                    <a:pt x="2314572" y="306821"/>
                    <a:pt x="2325469" y="320923"/>
                  </a:cubicBezTo>
                  <a:cubicBezTo>
                    <a:pt x="2323546" y="324127"/>
                    <a:pt x="2321623" y="327333"/>
                    <a:pt x="2319700" y="330537"/>
                  </a:cubicBezTo>
                  <a:cubicBezTo>
                    <a:pt x="2277395" y="330537"/>
                    <a:pt x="2234450" y="334383"/>
                    <a:pt x="2193427" y="328615"/>
                  </a:cubicBezTo>
                  <a:cubicBezTo>
                    <a:pt x="2178685" y="326691"/>
                    <a:pt x="2167148" y="302334"/>
                    <a:pt x="2153687" y="288874"/>
                  </a:cubicBezTo>
                  <a:cubicBezTo>
                    <a:pt x="2155609" y="285669"/>
                    <a:pt x="2158174" y="282464"/>
                    <a:pt x="2160097" y="278618"/>
                  </a:cubicBezTo>
                  <a:cubicBezTo>
                    <a:pt x="2181890" y="278618"/>
                    <a:pt x="2203843" y="277817"/>
                    <a:pt x="2225797" y="277657"/>
                  </a:cubicBezTo>
                  <a:close/>
                  <a:moveTo>
                    <a:pt x="2545325" y="277416"/>
                  </a:moveTo>
                  <a:cubicBezTo>
                    <a:pt x="2567439" y="277176"/>
                    <a:pt x="2588271" y="277657"/>
                    <a:pt x="2608782" y="280541"/>
                  </a:cubicBezTo>
                  <a:cubicBezTo>
                    <a:pt x="2624806" y="282464"/>
                    <a:pt x="2637626" y="306180"/>
                    <a:pt x="2652368" y="320282"/>
                  </a:cubicBezTo>
                  <a:cubicBezTo>
                    <a:pt x="2651086" y="322846"/>
                    <a:pt x="2649804" y="326050"/>
                    <a:pt x="2647881" y="328614"/>
                  </a:cubicBezTo>
                  <a:cubicBezTo>
                    <a:pt x="2602372" y="328614"/>
                    <a:pt x="2556221" y="331819"/>
                    <a:pt x="2511353" y="326691"/>
                  </a:cubicBezTo>
                  <a:cubicBezTo>
                    <a:pt x="2499815" y="324768"/>
                    <a:pt x="2490201" y="299129"/>
                    <a:pt x="2474176" y="278618"/>
                  </a:cubicBezTo>
                  <a:cubicBezTo>
                    <a:pt x="2499815" y="278618"/>
                    <a:pt x="2523211" y="277656"/>
                    <a:pt x="2545325" y="277416"/>
                  </a:cubicBezTo>
                  <a:close/>
                  <a:moveTo>
                    <a:pt x="686487" y="277336"/>
                  </a:moveTo>
                  <a:cubicBezTo>
                    <a:pt x="720459" y="277336"/>
                    <a:pt x="753790" y="277336"/>
                    <a:pt x="787762" y="277336"/>
                  </a:cubicBezTo>
                  <a:cubicBezTo>
                    <a:pt x="785839" y="331178"/>
                    <a:pt x="783275" y="333101"/>
                    <a:pt x="735202" y="333101"/>
                  </a:cubicBezTo>
                  <a:cubicBezTo>
                    <a:pt x="699948" y="333101"/>
                    <a:pt x="665335" y="333101"/>
                    <a:pt x="627517" y="333101"/>
                  </a:cubicBezTo>
                  <a:cubicBezTo>
                    <a:pt x="640978" y="277978"/>
                    <a:pt x="640978" y="277978"/>
                    <a:pt x="686487" y="277336"/>
                  </a:cubicBezTo>
                  <a:close/>
                  <a:moveTo>
                    <a:pt x="69226" y="277336"/>
                  </a:moveTo>
                  <a:cubicBezTo>
                    <a:pt x="142938" y="277336"/>
                    <a:pt x="216009" y="277336"/>
                    <a:pt x="290363" y="277336"/>
                  </a:cubicBezTo>
                  <a:cubicBezTo>
                    <a:pt x="279466" y="328614"/>
                    <a:pt x="274979" y="333101"/>
                    <a:pt x="230111" y="333101"/>
                  </a:cubicBezTo>
                  <a:cubicBezTo>
                    <a:pt x="164090" y="333101"/>
                    <a:pt x="97429" y="333101"/>
                    <a:pt x="31408" y="333101"/>
                  </a:cubicBezTo>
                  <a:cubicBezTo>
                    <a:pt x="21153" y="333101"/>
                    <a:pt x="10896" y="332460"/>
                    <a:pt x="0" y="331819"/>
                  </a:cubicBezTo>
                  <a:cubicBezTo>
                    <a:pt x="16665" y="281182"/>
                    <a:pt x="21153" y="277336"/>
                    <a:pt x="69226" y="277336"/>
                  </a:cubicBezTo>
                  <a:close/>
                  <a:moveTo>
                    <a:pt x="1870534" y="277016"/>
                  </a:moveTo>
                  <a:cubicBezTo>
                    <a:pt x="1893128" y="276855"/>
                    <a:pt x="1914280" y="277336"/>
                    <a:pt x="1935112" y="279900"/>
                  </a:cubicBezTo>
                  <a:cubicBezTo>
                    <a:pt x="1947932" y="281823"/>
                    <a:pt x="1957546" y="306821"/>
                    <a:pt x="1969084" y="320922"/>
                  </a:cubicBezTo>
                  <a:cubicBezTo>
                    <a:pt x="1967161" y="324128"/>
                    <a:pt x="1965238" y="327332"/>
                    <a:pt x="1963315" y="329896"/>
                  </a:cubicBezTo>
                  <a:cubicBezTo>
                    <a:pt x="1917806" y="329896"/>
                    <a:pt x="1872297" y="332460"/>
                    <a:pt x="1827428" y="327974"/>
                  </a:cubicBezTo>
                  <a:cubicBezTo>
                    <a:pt x="1817172" y="326692"/>
                    <a:pt x="1810121" y="299771"/>
                    <a:pt x="1797302" y="277977"/>
                  </a:cubicBezTo>
                  <a:cubicBezTo>
                    <a:pt x="1823903" y="277977"/>
                    <a:pt x="1847939" y="277176"/>
                    <a:pt x="1870534" y="277016"/>
                  </a:cubicBezTo>
                  <a:close/>
                  <a:moveTo>
                    <a:pt x="2384278" y="276775"/>
                  </a:moveTo>
                  <a:cubicBezTo>
                    <a:pt x="2404468" y="276535"/>
                    <a:pt x="2424499" y="277016"/>
                    <a:pt x="2444048" y="279900"/>
                  </a:cubicBezTo>
                  <a:cubicBezTo>
                    <a:pt x="2460714" y="282463"/>
                    <a:pt x="2474816" y="305539"/>
                    <a:pt x="2490200" y="318999"/>
                  </a:cubicBezTo>
                  <a:cubicBezTo>
                    <a:pt x="2488276" y="322205"/>
                    <a:pt x="2486354" y="325409"/>
                    <a:pt x="2484430" y="329255"/>
                  </a:cubicBezTo>
                  <a:cubicBezTo>
                    <a:pt x="2439562" y="329255"/>
                    <a:pt x="2394693" y="332460"/>
                    <a:pt x="2349825" y="327332"/>
                  </a:cubicBezTo>
                  <a:cubicBezTo>
                    <a:pt x="2337647" y="326050"/>
                    <a:pt x="2327391" y="301052"/>
                    <a:pt x="2316494" y="286310"/>
                  </a:cubicBezTo>
                  <a:cubicBezTo>
                    <a:pt x="2319699" y="283105"/>
                    <a:pt x="2321622" y="280541"/>
                    <a:pt x="2323545" y="277977"/>
                  </a:cubicBezTo>
                  <a:cubicBezTo>
                    <a:pt x="2343736" y="277977"/>
                    <a:pt x="2364087" y="277015"/>
                    <a:pt x="2384278" y="276775"/>
                  </a:cubicBezTo>
                  <a:close/>
                  <a:moveTo>
                    <a:pt x="848655" y="276695"/>
                  </a:moveTo>
                  <a:cubicBezTo>
                    <a:pt x="1095432" y="276695"/>
                    <a:pt x="1342208" y="276695"/>
                    <a:pt x="1588985" y="277337"/>
                  </a:cubicBezTo>
                  <a:cubicBezTo>
                    <a:pt x="1630649" y="277337"/>
                    <a:pt x="1633213" y="280541"/>
                    <a:pt x="1630007" y="329897"/>
                  </a:cubicBezTo>
                  <a:cubicBezTo>
                    <a:pt x="1353105" y="329897"/>
                    <a:pt x="1076843" y="329897"/>
                    <a:pt x="799941" y="329897"/>
                  </a:cubicBezTo>
                  <a:cubicBezTo>
                    <a:pt x="801223" y="279900"/>
                    <a:pt x="803146" y="276695"/>
                    <a:pt x="848655" y="276695"/>
                  </a:cubicBezTo>
                  <a:close/>
                  <a:moveTo>
                    <a:pt x="1376820" y="216444"/>
                  </a:moveTo>
                  <a:cubicBezTo>
                    <a:pt x="1430662" y="216444"/>
                    <a:pt x="1476172" y="216444"/>
                    <a:pt x="1522963" y="216444"/>
                  </a:cubicBezTo>
                  <a:cubicBezTo>
                    <a:pt x="1525527" y="230546"/>
                    <a:pt x="1527450" y="244006"/>
                    <a:pt x="1530655" y="263235"/>
                  </a:cubicBezTo>
                  <a:cubicBezTo>
                    <a:pt x="1483864" y="263235"/>
                    <a:pt x="1439636" y="265158"/>
                    <a:pt x="1396049" y="261312"/>
                  </a:cubicBezTo>
                  <a:cubicBezTo>
                    <a:pt x="1389639" y="260671"/>
                    <a:pt x="1384512" y="235673"/>
                    <a:pt x="1376820" y="216444"/>
                  </a:cubicBezTo>
                  <a:close/>
                  <a:moveTo>
                    <a:pt x="1768377" y="215322"/>
                  </a:moveTo>
                  <a:cubicBezTo>
                    <a:pt x="1790732" y="215322"/>
                    <a:pt x="1813006" y="215803"/>
                    <a:pt x="1835119" y="217726"/>
                  </a:cubicBezTo>
                  <a:cubicBezTo>
                    <a:pt x="1842170" y="218367"/>
                    <a:pt x="1847298" y="243365"/>
                    <a:pt x="1856913" y="263876"/>
                  </a:cubicBezTo>
                  <a:cubicBezTo>
                    <a:pt x="1807557" y="263876"/>
                    <a:pt x="1767817" y="266440"/>
                    <a:pt x="1728717" y="261953"/>
                  </a:cubicBezTo>
                  <a:cubicBezTo>
                    <a:pt x="1716538" y="260671"/>
                    <a:pt x="1706283" y="239519"/>
                    <a:pt x="1694745" y="227982"/>
                  </a:cubicBezTo>
                  <a:cubicBezTo>
                    <a:pt x="1696668" y="224136"/>
                    <a:pt x="1699232" y="219649"/>
                    <a:pt x="1701155" y="215803"/>
                  </a:cubicBezTo>
                  <a:cubicBezTo>
                    <a:pt x="1723589" y="215803"/>
                    <a:pt x="1746023" y="215322"/>
                    <a:pt x="1768377" y="215322"/>
                  </a:cubicBezTo>
                  <a:close/>
                  <a:moveTo>
                    <a:pt x="2508708" y="214841"/>
                  </a:moveTo>
                  <a:cubicBezTo>
                    <a:pt x="2529620" y="214681"/>
                    <a:pt x="2550452" y="215162"/>
                    <a:pt x="2570963" y="217726"/>
                  </a:cubicBezTo>
                  <a:cubicBezTo>
                    <a:pt x="2585064" y="219648"/>
                    <a:pt x="2596602" y="241441"/>
                    <a:pt x="2610063" y="254261"/>
                  </a:cubicBezTo>
                  <a:cubicBezTo>
                    <a:pt x="2607498" y="256825"/>
                    <a:pt x="2605575" y="260670"/>
                    <a:pt x="2604293" y="263875"/>
                  </a:cubicBezTo>
                  <a:cubicBezTo>
                    <a:pt x="2563271" y="263875"/>
                    <a:pt x="2521608" y="267080"/>
                    <a:pt x="2481867" y="261952"/>
                  </a:cubicBezTo>
                  <a:cubicBezTo>
                    <a:pt x="2467124" y="260029"/>
                    <a:pt x="2454946" y="237595"/>
                    <a:pt x="2441485" y="224776"/>
                  </a:cubicBezTo>
                  <a:cubicBezTo>
                    <a:pt x="2442767" y="221571"/>
                    <a:pt x="2444690" y="218366"/>
                    <a:pt x="2445972" y="215802"/>
                  </a:cubicBezTo>
                  <a:cubicBezTo>
                    <a:pt x="2466804" y="215802"/>
                    <a:pt x="2487796" y="215001"/>
                    <a:pt x="2508708" y="214841"/>
                  </a:cubicBezTo>
                  <a:close/>
                  <a:moveTo>
                    <a:pt x="1545398" y="214521"/>
                  </a:moveTo>
                  <a:cubicBezTo>
                    <a:pt x="1585779" y="214521"/>
                    <a:pt x="1626161" y="213239"/>
                    <a:pt x="1666542" y="215161"/>
                  </a:cubicBezTo>
                  <a:cubicBezTo>
                    <a:pt x="1696027" y="216444"/>
                    <a:pt x="1685772" y="242083"/>
                    <a:pt x="1690900" y="263875"/>
                  </a:cubicBezTo>
                  <a:cubicBezTo>
                    <a:pt x="1646031" y="263875"/>
                    <a:pt x="1603727" y="266439"/>
                    <a:pt x="1562063" y="261953"/>
                  </a:cubicBezTo>
                  <a:cubicBezTo>
                    <a:pt x="1552449" y="260671"/>
                    <a:pt x="1544756" y="236955"/>
                    <a:pt x="1536424" y="223494"/>
                  </a:cubicBezTo>
                  <a:cubicBezTo>
                    <a:pt x="1539629" y="220290"/>
                    <a:pt x="1542834" y="217726"/>
                    <a:pt x="1545398" y="214521"/>
                  </a:cubicBezTo>
                  <a:close/>
                  <a:moveTo>
                    <a:pt x="2351028" y="214200"/>
                  </a:moveTo>
                  <a:cubicBezTo>
                    <a:pt x="2371459" y="214040"/>
                    <a:pt x="2391810" y="214521"/>
                    <a:pt x="2412001" y="217085"/>
                  </a:cubicBezTo>
                  <a:cubicBezTo>
                    <a:pt x="2426103" y="219007"/>
                    <a:pt x="2437000" y="241441"/>
                    <a:pt x="2449178" y="254260"/>
                  </a:cubicBezTo>
                  <a:cubicBezTo>
                    <a:pt x="2447255" y="256824"/>
                    <a:pt x="2445332" y="260029"/>
                    <a:pt x="2443409" y="263875"/>
                  </a:cubicBezTo>
                  <a:cubicBezTo>
                    <a:pt x="2403027" y="263875"/>
                    <a:pt x="2362646" y="267080"/>
                    <a:pt x="2322905" y="261953"/>
                  </a:cubicBezTo>
                  <a:cubicBezTo>
                    <a:pt x="2308803" y="260029"/>
                    <a:pt x="2296624" y="238236"/>
                    <a:pt x="2283805" y="226058"/>
                  </a:cubicBezTo>
                  <a:cubicBezTo>
                    <a:pt x="2285728" y="222212"/>
                    <a:pt x="2287651" y="219007"/>
                    <a:pt x="2289574" y="215161"/>
                  </a:cubicBezTo>
                  <a:cubicBezTo>
                    <a:pt x="2310085" y="215161"/>
                    <a:pt x="2330597" y="214360"/>
                    <a:pt x="2351028" y="214200"/>
                  </a:cubicBezTo>
                  <a:close/>
                  <a:moveTo>
                    <a:pt x="2136460" y="214040"/>
                  </a:moveTo>
                  <a:cubicBezTo>
                    <a:pt x="2174999" y="214040"/>
                    <a:pt x="2213297" y="214521"/>
                    <a:pt x="2251756" y="216444"/>
                  </a:cubicBezTo>
                  <a:cubicBezTo>
                    <a:pt x="2265216" y="217085"/>
                    <a:pt x="2278036" y="240160"/>
                    <a:pt x="2290855" y="252979"/>
                  </a:cubicBezTo>
                  <a:cubicBezTo>
                    <a:pt x="2288933" y="256825"/>
                    <a:pt x="2287010" y="260671"/>
                    <a:pt x="2285087" y="263876"/>
                  </a:cubicBezTo>
                  <a:cubicBezTo>
                    <a:pt x="2258166" y="263876"/>
                    <a:pt x="2231245" y="263876"/>
                    <a:pt x="2203682" y="263876"/>
                  </a:cubicBezTo>
                  <a:cubicBezTo>
                    <a:pt x="2158814" y="263876"/>
                    <a:pt x="2113945" y="263876"/>
                    <a:pt x="2069718" y="263876"/>
                  </a:cubicBezTo>
                  <a:cubicBezTo>
                    <a:pt x="2028696" y="263876"/>
                    <a:pt x="2027414" y="263235"/>
                    <a:pt x="2019722" y="214521"/>
                  </a:cubicBezTo>
                  <a:cubicBezTo>
                    <a:pt x="2059142" y="214521"/>
                    <a:pt x="2097921" y="214040"/>
                    <a:pt x="2136460" y="214040"/>
                  </a:cubicBezTo>
                  <a:close/>
                  <a:moveTo>
                    <a:pt x="1288205" y="214040"/>
                  </a:moveTo>
                  <a:cubicBezTo>
                    <a:pt x="1310159" y="214040"/>
                    <a:pt x="1331631" y="214521"/>
                    <a:pt x="1353104" y="216444"/>
                  </a:cubicBezTo>
                  <a:cubicBezTo>
                    <a:pt x="1360796" y="217726"/>
                    <a:pt x="1365283" y="242723"/>
                    <a:pt x="1374898" y="263876"/>
                  </a:cubicBezTo>
                  <a:cubicBezTo>
                    <a:pt x="1321055" y="263876"/>
                    <a:pt x="1280033" y="265798"/>
                    <a:pt x="1238369" y="263235"/>
                  </a:cubicBezTo>
                  <a:cubicBezTo>
                    <a:pt x="1203115" y="261312"/>
                    <a:pt x="1226831" y="235032"/>
                    <a:pt x="1220421" y="214521"/>
                  </a:cubicBezTo>
                  <a:cubicBezTo>
                    <a:pt x="1243817" y="214521"/>
                    <a:pt x="1266252" y="214040"/>
                    <a:pt x="1288205" y="214040"/>
                  </a:cubicBezTo>
                  <a:close/>
                  <a:moveTo>
                    <a:pt x="1100560" y="213880"/>
                  </a:moveTo>
                  <a:cubicBezTo>
                    <a:pt x="1133890" y="213880"/>
                    <a:pt x="1167862" y="213880"/>
                    <a:pt x="1200551" y="213880"/>
                  </a:cubicBezTo>
                  <a:cubicBezTo>
                    <a:pt x="1208884" y="262594"/>
                    <a:pt x="1208243" y="264517"/>
                    <a:pt x="1164657" y="264517"/>
                  </a:cubicBezTo>
                  <a:cubicBezTo>
                    <a:pt x="1130044" y="264517"/>
                    <a:pt x="1095431" y="264517"/>
                    <a:pt x="1060818" y="264517"/>
                  </a:cubicBezTo>
                  <a:cubicBezTo>
                    <a:pt x="1056973" y="215803"/>
                    <a:pt x="1058254" y="214522"/>
                    <a:pt x="1100560" y="213880"/>
                  </a:cubicBezTo>
                  <a:close/>
                  <a:moveTo>
                    <a:pt x="937110" y="213880"/>
                  </a:moveTo>
                  <a:cubicBezTo>
                    <a:pt x="971081" y="213880"/>
                    <a:pt x="1005053" y="213880"/>
                    <a:pt x="1040948" y="213880"/>
                  </a:cubicBezTo>
                  <a:cubicBezTo>
                    <a:pt x="1044794" y="263235"/>
                    <a:pt x="1044153" y="263876"/>
                    <a:pt x="1000567" y="263876"/>
                  </a:cubicBezTo>
                  <a:cubicBezTo>
                    <a:pt x="966595" y="263876"/>
                    <a:pt x="932623" y="263876"/>
                    <a:pt x="899292" y="263876"/>
                  </a:cubicBezTo>
                  <a:cubicBezTo>
                    <a:pt x="893523" y="218367"/>
                    <a:pt x="896728" y="213880"/>
                    <a:pt x="937110" y="213880"/>
                  </a:cubicBezTo>
                  <a:close/>
                  <a:moveTo>
                    <a:pt x="778146" y="213880"/>
                  </a:moveTo>
                  <a:cubicBezTo>
                    <a:pt x="812119" y="213880"/>
                    <a:pt x="845449" y="213880"/>
                    <a:pt x="878780" y="213880"/>
                  </a:cubicBezTo>
                  <a:cubicBezTo>
                    <a:pt x="884549" y="258748"/>
                    <a:pt x="880703" y="263876"/>
                    <a:pt x="840322" y="263876"/>
                  </a:cubicBezTo>
                  <a:cubicBezTo>
                    <a:pt x="804427" y="263876"/>
                    <a:pt x="769173" y="263876"/>
                    <a:pt x="733278" y="263876"/>
                  </a:cubicBezTo>
                  <a:cubicBezTo>
                    <a:pt x="736483" y="215803"/>
                    <a:pt x="737765" y="213880"/>
                    <a:pt x="778146" y="213880"/>
                  </a:cubicBezTo>
                  <a:close/>
                  <a:moveTo>
                    <a:pt x="616620" y="213880"/>
                  </a:moveTo>
                  <a:cubicBezTo>
                    <a:pt x="650592" y="213880"/>
                    <a:pt x="684564" y="213880"/>
                    <a:pt x="721099" y="213880"/>
                  </a:cubicBezTo>
                  <a:cubicBezTo>
                    <a:pt x="716613" y="263235"/>
                    <a:pt x="715972" y="263876"/>
                    <a:pt x="674308" y="263876"/>
                  </a:cubicBezTo>
                  <a:cubicBezTo>
                    <a:pt x="639695" y="263876"/>
                    <a:pt x="604442" y="263876"/>
                    <a:pt x="569188" y="263876"/>
                  </a:cubicBezTo>
                  <a:cubicBezTo>
                    <a:pt x="572393" y="217085"/>
                    <a:pt x="575598" y="213880"/>
                    <a:pt x="616620" y="213880"/>
                  </a:cubicBezTo>
                  <a:close/>
                  <a:moveTo>
                    <a:pt x="455094" y="213880"/>
                  </a:moveTo>
                  <a:cubicBezTo>
                    <a:pt x="489707" y="213880"/>
                    <a:pt x="524961" y="213880"/>
                    <a:pt x="560215" y="213880"/>
                  </a:cubicBezTo>
                  <a:cubicBezTo>
                    <a:pt x="552523" y="263235"/>
                    <a:pt x="551241" y="263876"/>
                    <a:pt x="508936" y="263876"/>
                  </a:cubicBezTo>
                  <a:cubicBezTo>
                    <a:pt x="473682" y="263876"/>
                    <a:pt x="439070" y="263876"/>
                    <a:pt x="403816" y="263876"/>
                  </a:cubicBezTo>
                  <a:cubicBezTo>
                    <a:pt x="410867" y="217726"/>
                    <a:pt x="414712" y="213880"/>
                    <a:pt x="455094" y="213880"/>
                  </a:cubicBezTo>
                  <a:close/>
                  <a:moveTo>
                    <a:pt x="1923254" y="213559"/>
                  </a:moveTo>
                  <a:cubicBezTo>
                    <a:pt x="1943926" y="213398"/>
                    <a:pt x="1964598" y="213879"/>
                    <a:pt x="1985109" y="216443"/>
                  </a:cubicBezTo>
                  <a:cubicBezTo>
                    <a:pt x="1997288" y="217725"/>
                    <a:pt x="2006902" y="241441"/>
                    <a:pt x="2017799" y="254261"/>
                  </a:cubicBezTo>
                  <a:cubicBezTo>
                    <a:pt x="2015235" y="257465"/>
                    <a:pt x="2012030" y="260671"/>
                    <a:pt x="2009466" y="263875"/>
                  </a:cubicBezTo>
                  <a:cubicBezTo>
                    <a:pt x="1969085" y="263875"/>
                    <a:pt x="1928062" y="267080"/>
                    <a:pt x="1888321" y="261953"/>
                  </a:cubicBezTo>
                  <a:cubicBezTo>
                    <a:pt x="1875502" y="260029"/>
                    <a:pt x="1865246" y="236954"/>
                    <a:pt x="1854349" y="223494"/>
                  </a:cubicBezTo>
                  <a:cubicBezTo>
                    <a:pt x="1856913" y="220289"/>
                    <a:pt x="1859477" y="217084"/>
                    <a:pt x="1861400" y="214520"/>
                  </a:cubicBezTo>
                  <a:cubicBezTo>
                    <a:pt x="1881911" y="214520"/>
                    <a:pt x="1902583" y="213719"/>
                    <a:pt x="1923254" y="213559"/>
                  </a:cubicBezTo>
                  <a:close/>
                  <a:moveTo>
                    <a:pt x="292926" y="212598"/>
                  </a:moveTo>
                  <a:cubicBezTo>
                    <a:pt x="327539" y="215803"/>
                    <a:pt x="362793" y="213239"/>
                    <a:pt x="398047" y="213239"/>
                  </a:cubicBezTo>
                  <a:cubicBezTo>
                    <a:pt x="387791" y="261953"/>
                    <a:pt x="385869" y="263235"/>
                    <a:pt x="342282" y="263876"/>
                  </a:cubicBezTo>
                  <a:cubicBezTo>
                    <a:pt x="308951" y="263876"/>
                    <a:pt x="274979" y="263876"/>
                    <a:pt x="236520" y="263876"/>
                  </a:cubicBezTo>
                  <a:cubicBezTo>
                    <a:pt x="244212" y="229263"/>
                    <a:pt x="257031" y="210034"/>
                    <a:pt x="292926" y="212598"/>
                  </a:cubicBezTo>
                  <a:close/>
                  <a:moveTo>
                    <a:pt x="109606" y="212597"/>
                  </a:moveTo>
                  <a:cubicBezTo>
                    <a:pt x="150629" y="215803"/>
                    <a:pt x="192292" y="213239"/>
                    <a:pt x="233956" y="213239"/>
                  </a:cubicBezTo>
                  <a:cubicBezTo>
                    <a:pt x="226264" y="257466"/>
                    <a:pt x="219854" y="263235"/>
                    <a:pt x="179473" y="263235"/>
                  </a:cubicBezTo>
                  <a:cubicBezTo>
                    <a:pt x="133964" y="263875"/>
                    <a:pt x="88455" y="263875"/>
                    <a:pt x="40381" y="263875"/>
                  </a:cubicBezTo>
                  <a:cubicBezTo>
                    <a:pt x="51277" y="223494"/>
                    <a:pt x="73070" y="210033"/>
                    <a:pt x="109606" y="212597"/>
                  </a:cubicBezTo>
                  <a:close/>
                  <a:moveTo>
                    <a:pt x="1309518" y="157473"/>
                  </a:moveTo>
                  <a:cubicBezTo>
                    <a:pt x="1354386" y="157473"/>
                    <a:pt x="1397973" y="157473"/>
                    <a:pt x="1444123" y="157473"/>
                  </a:cubicBezTo>
                  <a:cubicBezTo>
                    <a:pt x="1446046" y="169652"/>
                    <a:pt x="1447969" y="180549"/>
                    <a:pt x="1450533" y="196574"/>
                  </a:cubicBezTo>
                  <a:cubicBezTo>
                    <a:pt x="1403742" y="196574"/>
                    <a:pt x="1358232" y="196574"/>
                    <a:pt x="1309518" y="196574"/>
                  </a:cubicBezTo>
                  <a:cubicBezTo>
                    <a:pt x="1309518" y="183754"/>
                    <a:pt x="1309518" y="172857"/>
                    <a:pt x="1309518" y="157473"/>
                  </a:cubicBezTo>
                  <a:close/>
                  <a:moveTo>
                    <a:pt x="2473775" y="156753"/>
                  </a:moveTo>
                  <a:cubicBezTo>
                    <a:pt x="2494527" y="156672"/>
                    <a:pt x="2515199" y="157153"/>
                    <a:pt x="2535710" y="159396"/>
                  </a:cubicBezTo>
                  <a:cubicBezTo>
                    <a:pt x="2547889" y="160678"/>
                    <a:pt x="2557503" y="181831"/>
                    <a:pt x="2573528" y="199779"/>
                  </a:cubicBezTo>
                  <a:cubicBezTo>
                    <a:pt x="2522890" y="199779"/>
                    <a:pt x="2481868" y="202343"/>
                    <a:pt x="2441486" y="198497"/>
                  </a:cubicBezTo>
                  <a:cubicBezTo>
                    <a:pt x="2429307" y="197215"/>
                    <a:pt x="2419051" y="177344"/>
                    <a:pt x="2408155" y="165806"/>
                  </a:cubicBezTo>
                  <a:cubicBezTo>
                    <a:pt x="2409437" y="163242"/>
                    <a:pt x="2410719" y="160038"/>
                    <a:pt x="2411360" y="157474"/>
                  </a:cubicBezTo>
                  <a:cubicBezTo>
                    <a:pt x="2432192" y="157474"/>
                    <a:pt x="2453024" y="156833"/>
                    <a:pt x="2473775" y="156753"/>
                  </a:cubicBezTo>
                  <a:close/>
                  <a:moveTo>
                    <a:pt x="1679283" y="156352"/>
                  </a:moveTo>
                  <a:cubicBezTo>
                    <a:pt x="1700194" y="156352"/>
                    <a:pt x="1721026" y="156833"/>
                    <a:pt x="1741538" y="158756"/>
                  </a:cubicBezTo>
                  <a:cubicBezTo>
                    <a:pt x="1750511" y="158756"/>
                    <a:pt x="1756921" y="181190"/>
                    <a:pt x="1767818" y="200420"/>
                  </a:cubicBezTo>
                  <a:cubicBezTo>
                    <a:pt x="1718462" y="200420"/>
                    <a:pt x="1678081" y="202343"/>
                    <a:pt x="1637699" y="199138"/>
                  </a:cubicBezTo>
                  <a:cubicBezTo>
                    <a:pt x="1627443" y="198497"/>
                    <a:pt x="1619111" y="177986"/>
                    <a:pt x="1610137" y="167088"/>
                  </a:cubicBezTo>
                  <a:cubicBezTo>
                    <a:pt x="1612059" y="163884"/>
                    <a:pt x="1614623" y="160679"/>
                    <a:pt x="1616547" y="156833"/>
                  </a:cubicBezTo>
                  <a:cubicBezTo>
                    <a:pt x="1637379" y="156833"/>
                    <a:pt x="1658371" y="156352"/>
                    <a:pt x="1679283" y="156352"/>
                  </a:cubicBezTo>
                  <a:close/>
                  <a:moveTo>
                    <a:pt x="1831836" y="156112"/>
                  </a:moveTo>
                  <a:cubicBezTo>
                    <a:pt x="1852267" y="156031"/>
                    <a:pt x="1872618" y="156512"/>
                    <a:pt x="1892808" y="158755"/>
                  </a:cubicBezTo>
                  <a:cubicBezTo>
                    <a:pt x="1902423" y="160037"/>
                    <a:pt x="1910115" y="181830"/>
                    <a:pt x="1919089" y="194009"/>
                  </a:cubicBezTo>
                  <a:cubicBezTo>
                    <a:pt x="1915243" y="195932"/>
                    <a:pt x="1912679" y="198496"/>
                    <a:pt x="1909474" y="201059"/>
                  </a:cubicBezTo>
                  <a:cubicBezTo>
                    <a:pt x="1876784" y="201059"/>
                    <a:pt x="1844095" y="201059"/>
                    <a:pt x="1811404" y="201059"/>
                  </a:cubicBezTo>
                  <a:cubicBezTo>
                    <a:pt x="1774868" y="201059"/>
                    <a:pt x="1774868" y="200419"/>
                    <a:pt x="1770382" y="156833"/>
                  </a:cubicBezTo>
                  <a:cubicBezTo>
                    <a:pt x="1790893" y="156833"/>
                    <a:pt x="1811404" y="156192"/>
                    <a:pt x="1831836" y="156112"/>
                  </a:cubicBezTo>
                  <a:close/>
                  <a:moveTo>
                    <a:pt x="1525127" y="154830"/>
                  </a:moveTo>
                  <a:cubicBezTo>
                    <a:pt x="1545238" y="154749"/>
                    <a:pt x="1565268" y="155230"/>
                    <a:pt x="1585139" y="157473"/>
                  </a:cubicBezTo>
                  <a:cubicBezTo>
                    <a:pt x="1594754" y="158115"/>
                    <a:pt x="1601804" y="179908"/>
                    <a:pt x="1610137" y="192086"/>
                  </a:cubicBezTo>
                  <a:cubicBezTo>
                    <a:pt x="1608214" y="194650"/>
                    <a:pt x="1605650" y="197855"/>
                    <a:pt x="1603727" y="200419"/>
                  </a:cubicBezTo>
                  <a:cubicBezTo>
                    <a:pt x="1562705" y="200419"/>
                    <a:pt x="1521041" y="202341"/>
                    <a:pt x="1480018" y="198495"/>
                  </a:cubicBezTo>
                  <a:cubicBezTo>
                    <a:pt x="1471686" y="197855"/>
                    <a:pt x="1464635" y="176062"/>
                    <a:pt x="1456943" y="163883"/>
                  </a:cubicBezTo>
                  <a:cubicBezTo>
                    <a:pt x="1459507" y="161319"/>
                    <a:pt x="1462071" y="158755"/>
                    <a:pt x="1464635" y="155551"/>
                  </a:cubicBezTo>
                  <a:cubicBezTo>
                    <a:pt x="1484826" y="155551"/>
                    <a:pt x="1505016" y="154910"/>
                    <a:pt x="1525127" y="154830"/>
                  </a:cubicBezTo>
                  <a:close/>
                  <a:moveTo>
                    <a:pt x="2131653" y="154509"/>
                  </a:moveTo>
                  <a:cubicBezTo>
                    <a:pt x="2151443" y="154268"/>
                    <a:pt x="2170031" y="154589"/>
                    <a:pt x="2188299" y="156832"/>
                  </a:cubicBezTo>
                  <a:cubicBezTo>
                    <a:pt x="2203042" y="158755"/>
                    <a:pt x="2215220" y="176062"/>
                    <a:pt x="2228681" y="186958"/>
                  </a:cubicBezTo>
                  <a:cubicBezTo>
                    <a:pt x="2226758" y="190804"/>
                    <a:pt x="2225476" y="194650"/>
                    <a:pt x="2223553" y="198496"/>
                  </a:cubicBezTo>
                  <a:cubicBezTo>
                    <a:pt x="2179967" y="198496"/>
                    <a:pt x="2136379" y="200419"/>
                    <a:pt x="2093434" y="196573"/>
                  </a:cubicBezTo>
                  <a:cubicBezTo>
                    <a:pt x="2085101" y="196573"/>
                    <a:pt x="2078691" y="174780"/>
                    <a:pt x="2067795" y="155550"/>
                  </a:cubicBezTo>
                  <a:cubicBezTo>
                    <a:pt x="2090870" y="155550"/>
                    <a:pt x="2111862" y="154749"/>
                    <a:pt x="2131653" y="154509"/>
                  </a:cubicBezTo>
                  <a:close/>
                  <a:moveTo>
                    <a:pt x="1981184" y="154509"/>
                  </a:moveTo>
                  <a:cubicBezTo>
                    <a:pt x="2000173" y="154268"/>
                    <a:pt x="2019082" y="154589"/>
                    <a:pt x="2037670" y="156832"/>
                  </a:cubicBezTo>
                  <a:cubicBezTo>
                    <a:pt x="2051130" y="158755"/>
                    <a:pt x="2062027" y="177984"/>
                    <a:pt x="2074206" y="189521"/>
                  </a:cubicBezTo>
                  <a:cubicBezTo>
                    <a:pt x="2072282" y="192727"/>
                    <a:pt x="2069719" y="196572"/>
                    <a:pt x="2067796" y="199777"/>
                  </a:cubicBezTo>
                  <a:cubicBezTo>
                    <a:pt x="2026773" y="199777"/>
                    <a:pt x="1985751" y="202341"/>
                    <a:pt x="1945369" y="197854"/>
                  </a:cubicBezTo>
                  <a:cubicBezTo>
                    <a:pt x="1934472" y="196572"/>
                    <a:pt x="1926140" y="176061"/>
                    <a:pt x="1916525" y="163883"/>
                  </a:cubicBezTo>
                  <a:cubicBezTo>
                    <a:pt x="1919730" y="161960"/>
                    <a:pt x="1922293" y="158755"/>
                    <a:pt x="1924217" y="155550"/>
                  </a:cubicBezTo>
                  <a:cubicBezTo>
                    <a:pt x="1943126" y="155550"/>
                    <a:pt x="1962195" y="154749"/>
                    <a:pt x="1981184" y="154509"/>
                  </a:cubicBezTo>
                  <a:close/>
                  <a:moveTo>
                    <a:pt x="1190296" y="154268"/>
                  </a:moveTo>
                  <a:cubicBezTo>
                    <a:pt x="1212731" y="154268"/>
                    <a:pt x="1235164" y="154268"/>
                    <a:pt x="1257599" y="154910"/>
                  </a:cubicBezTo>
                  <a:cubicBezTo>
                    <a:pt x="1296058" y="155550"/>
                    <a:pt x="1296698" y="156192"/>
                    <a:pt x="1289006" y="198496"/>
                  </a:cubicBezTo>
                  <a:cubicBezTo>
                    <a:pt x="1245420" y="198496"/>
                    <a:pt x="1201193" y="198496"/>
                    <a:pt x="1156965" y="198496"/>
                  </a:cubicBezTo>
                  <a:cubicBezTo>
                    <a:pt x="1149274" y="156832"/>
                    <a:pt x="1151197" y="154910"/>
                    <a:pt x="1190296" y="154268"/>
                  </a:cubicBezTo>
                  <a:close/>
                  <a:moveTo>
                    <a:pt x="1039666" y="152987"/>
                  </a:moveTo>
                  <a:cubicBezTo>
                    <a:pt x="1067227" y="152987"/>
                    <a:pt x="1094789" y="152345"/>
                    <a:pt x="1122351" y="154909"/>
                  </a:cubicBezTo>
                  <a:cubicBezTo>
                    <a:pt x="1128120" y="155550"/>
                    <a:pt x="1138375" y="169011"/>
                    <a:pt x="1137735" y="175420"/>
                  </a:cubicBezTo>
                  <a:cubicBezTo>
                    <a:pt x="1137093" y="184394"/>
                    <a:pt x="1128120" y="199137"/>
                    <a:pt x="1121710" y="199137"/>
                  </a:cubicBezTo>
                  <a:cubicBezTo>
                    <a:pt x="1080047" y="201059"/>
                    <a:pt x="1039024" y="200418"/>
                    <a:pt x="998002" y="200418"/>
                  </a:cubicBezTo>
                  <a:cubicBezTo>
                    <a:pt x="998643" y="154269"/>
                    <a:pt x="999284" y="152987"/>
                    <a:pt x="1039666" y="152987"/>
                  </a:cubicBezTo>
                  <a:close/>
                  <a:moveTo>
                    <a:pt x="879422" y="152987"/>
                  </a:moveTo>
                  <a:cubicBezTo>
                    <a:pt x="912752" y="152346"/>
                    <a:pt x="946724" y="152987"/>
                    <a:pt x="981978" y="152987"/>
                  </a:cubicBezTo>
                  <a:cubicBezTo>
                    <a:pt x="986464" y="188241"/>
                    <a:pt x="978132" y="203624"/>
                    <a:pt x="945442" y="201701"/>
                  </a:cubicBezTo>
                  <a:cubicBezTo>
                    <a:pt x="911470" y="199137"/>
                    <a:pt x="877498" y="201060"/>
                    <a:pt x="844168" y="201060"/>
                  </a:cubicBezTo>
                  <a:cubicBezTo>
                    <a:pt x="839040" y="160679"/>
                    <a:pt x="844168" y="153628"/>
                    <a:pt x="879422" y="152987"/>
                  </a:cubicBezTo>
                  <a:close/>
                  <a:moveTo>
                    <a:pt x="727509" y="152346"/>
                  </a:moveTo>
                  <a:cubicBezTo>
                    <a:pt x="760840" y="152346"/>
                    <a:pt x="794171" y="152988"/>
                    <a:pt x="828143" y="152988"/>
                  </a:cubicBezTo>
                  <a:cubicBezTo>
                    <a:pt x="830065" y="189523"/>
                    <a:pt x="819169" y="203624"/>
                    <a:pt x="786479" y="201060"/>
                  </a:cubicBezTo>
                  <a:cubicBezTo>
                    <a:pt x="752507" y="198496"/>
                    <a:pt x="718536" y="200419"/>
                    <a:pt x="684564" y="200419"/>
                  </a:cubicBezTo>
                  <a:cubicBezTo>
                    <a:pt x="686487" y="156833"/>
                    <a:pt x="689692" y="152988"/>
                    <a:pt x="727509" y="152346"/>
                  </a:cubicBezTo>
                  <a:close/>
                  <a:moveTo>
                    <a:pt x="136528" y="152346"/>
                  </a:moveTo>
                  <a:cubicBezTo>
                    <a:pt x="207677" y="153628"/>
                    <a:pt x="278826" y="152346"/>
                    <a:pt x="351896" y="152346"/>
                  </a:cubicBezTo>
                  <a:cubicBezTo>
                    <a:pt x="346128" y="190804"/>
                    <a:pt x="328181" y="201700"/>
                    <a:pt x="295491" y="201060"/>
                  </a:cubicBezTo>
                  <a:cubicBezTo>
                    <a:pt x="224342" y="198496"/>
                    <a:pt x="153194" y="200418"/>
                    <a:pt x="79481" y="200418"/>
                  </a:cubicBezTo>
                  <a:cubicBezTo>
                    <a:pt x="88455" y="169011"/>
                    <a:pt x="101916" y="151063"/>
                    <a:pt x="136528" y="152346"/>
                  </a:cubicBezTo>
                  <a:close/>
                  <a:moveTo>
                    <a:pt x="570471" y="151705"/>
                  </a:moveTo>
                  <a:cubicBezTo>
                    <a:pt x="605083" y="154269"/>
                    <a:pt x="639055" y="152346"/>
                    <a:pt x="673027" y="152346"/>
                  </a:cubicBezTo>
                  <a:cubicBezTo>
                    <a:pt x="673668" y="194009"/>
                    <a:pt x="655080" y="202983"/>
                    <a:pt x="623671" y="200419"/>
                  </a:cubicBezTo>
                  <a:cubicBezTo>
                    <a:pt x="590982" y="197855"/>
                    <a:pt x="558292" y="199778"/>
                    <a:pt x="523679" y="199778"/>
                  </a:cubicBezTo>
                  <a:cubicBezTo>
                    <a:pt x="525602" y="167088"/>
                    <a:pt x="537140" y="149782"/>
                    <a:pt x="570471" y="151705"/>
                  </a:cubicBezTo>
                  <a:close/>
                  <a:moveTo>
                    <a:pt x="415353" y="151704"/>
                  </a:moveTo>
                  <a:cubicBezTo>
                    <a:pt x="448684" y="153627"/>
                    <a:pt x="482656" y="152345"/>
                    <a:pt x="517910" y="152345"/>
                  </a:cubicBezTo>
                  <a:cubicBezTo>
                    <a:pt x="515987" y="188881"/>
                    <a:pt x="501886" y="203623"/>
                    <a:pt x="467913" y="201059"/>
                  </a:cubicBezTo>
                  <a:cubicBezTo>
                    <a:pt x="434583" y="197854"/>
                    <a:pt x="400611" y="200418"/>
                    <a:pt x="365357" y="200418"/>
                  </a:cubicBezTo>
                  <a:cubicBezTo>
                    <a:pt x="369843" y="165806"/>
                    <a:pt x="382663" y="150422"/>
                    <a:pt x="415353" y="151704"/>
                  </a:cubicBezTo>
                  <a:close/>
                  <a:moveTo>
                    <a:pt x="1239010" y="101067"/>
                  </a:moveTo>
                  <a:cubicBezTo>
                    <a:pt x="1281315" y="101067"/>
                    <a:pt x="1324261" y="101067"/>
                    <a:pt x="1370411" y="101067"/>
                  </a:cubicBezTo>
                  <a:cubicBezTo>
                    <a:pt x="1371052" y="115169"/>
                    <a:pt x="1371693" y="126065"/>
                    <a:pt x="1372334" y="139526"/>
                  </a:cubicBezTo>
                  <a:cubicBezTo>
                    <a:pt x="1326183" y="139526"/>
                    <a:pt x="1283878" y="139526"/>
                    <a:pt x="1239010" y="139526"/>
                  </a:cubicBezTo>
                  <a:cubicBezTo>
                    <a:pt x="1239010" y="126707"/>
                    <a:pt x="1239010" y="115169"/>
                    <a:pt x="1239010" y="101067"/>
                  </a:cubicBezTo>
                  <a:close/>
                  <a:moveTo>
                    <a:pt x="1088380" y="100426"/>
                  </a:moveTo>
                  <a:cubicBezTo>
                    <a:pt x="1133249" y="100426"/>
                    <a:pt x="1175553" y="100426"/>
                    <a:pt x="1220421" y="100426"/>
                  </a:cubicBezTo>
                  <a:cubicBezTo>
                    <a:pt x="1220421" y="113887"/>
                    <a:pt x="1220421" y="124784"/>
                    <a:pt x="1220421" y="138885"/>
                  </a:cubicBezTo>
                  <a:cubicBezTo>
                    <a:pt x="1175553" y="138885"/>
                    <a:pt x="1131967" y="138885"/>
                    <a:pt x="1083894" y="138885"/>
                  </a:cubicBezTo>
                  <a:cubicBezTo>
                    <a:pt x="1085816" y="125424"/>
                    <a:pt x="1087099" y="113887"/>
                    <a:pt x="1088380" y="100426"/>
                  </a:cubicBezTo>
                  <a:close/>
                  <a:moveTo>
                    <a:pt x="2437240" y="99385"/>
                  </a:moveTo>
                  <a:cubicBezTo>
                    <a:pt x="2456068" y="99144"/>
                    <a:pt x="2474817" y="99465"/>
                    <a:pt x="2493405" y="101708"/>
                  </a:cubicBezTo>
                  <a:cubicBezTo>
                    <a:pt x="2506866" y="103631"/>
                    <a:pt x="2518404" y="122860"/>
                    <a:pt x="2530582" y="133757"/>
                  </a:cubicBezTo>
                  <a:cubicBezTo>
                    <a:pt x="2529300" y="136963"/>
                    <a:pt x="2528018" y="139526"/>
                    <a:pt x="2526095" y="142090"/>
                  </a:cubicBezTo>
                  <a:cubicBezTo>
                    <a:pt x="2486995" y="142090"/>
                    <a:pt x="2447896" y="144654"/>
                    <a:pt x="2409437" y="140809"/>
                  </a:cubicBezTo>
                  <a:cubicBezTo>
                    <a:pt x="2397258" y="139526"/>
                    <a:pt x="2387002" y="120296"/>
                    <a:pt x="2376106" y="109400"/>
                  </a:cubicBezTo>
                  <a:cubicBezTo>
                    <a:pt x="2377388" y="106195"/>
                    <a:pt x="2379311" y="103631"/>
                    <a:pt x="2380593" y="100426"/>
                  </a:cubicBezTo>
                  <a:cubicBezTo>
                    <a:pt x="2399502" y="100426"/>
                    <a:pt x="2418411" y="99625"/>
                    <a:pt x="2437240" y="99385"/>
                  </a:cubicBezTo>
                  <a:close/>
                  <a:moveTo>
                    <a:pt x="1595314" y="99225"/>
                  </a:moveTo>
                  <a:cubicBezTo>
                    <a:pt x="1616226" y="99145"/>
                    <a:pt x="1635776" y="99465"/>
                    <a:pt x="1655005" y="101067"/>
                  </a:cubicBezTo>
                  <a:cubicBezTo>
                    <a:pt x="1663979" y="101709"/>
                    <a:pt x="1671029" y="122220"/>
                    <a:pt x="1678721" y="133116"/>
                  </a:cubicBezTo>
                  <a:cubicBezTo>
                    <a:pt x="1676798" y="136322"/>
                    <a:pt x="1674875" y="138886"/>
                    <a:pt x="1672952" y="141450"/>
                  </a:cubicBezTo>
                  <a:cubicBezTo>
                    <a:pt x="1633212" y="141450"/>
                    <a:pt x="1592830" y="143372"/>
                    <a:pt x="1553089" y="140168"/>
                  </a:cubicBezTo>
                  <a:cubicBezTo>
                    <a:pt x="1544757" y="139526"/>
                    <a:pt x="1538987" y="118374"/>
                    <a:pt x="1527450" y="99785"/>
                  </a:cubicBezTo>
                  <a:cubicBezTo>
                    <a:pt x="1552128" y="99785"/>
                    <a:pt x="1574402" y="99305"/>
                    <a:pt x="1595314" y="99225"/>
                  </a:cubicBezTo>
                  <a:close/>
                  <a:moveTo>
                    <a:pt x="1447969" y="99225"/>
                  </a:moveTo>
                  <a:cubicBezTo>
                    <a:pt x="1467839" y="99145"/>
                    <a:pt x="1487710" y="99465"/>
                    <a:pt x="1507580" y="101067"/>
                  </a:cubicBezTo>
                  <a:cubicBezTo>
                    <a:pt x="1515271" y="101709"/>
                    <a:pt x="1521040" y="122861"/>
                    <a:pt x="1532578" y="142090"/>
                  </a:cubicBezTo>
                  <a:cubicBezTo>
                    <a:pt x="1481941" y="142090"/>
                    <a:pt x="1442841" y="144013"/>
                    <a:pt x="1404382" y="140808"/>
                  </a:cubicBezTo>
                  <a:cubicBezTo>
                    <a:pt x="1396049" y="140168"/>
                    <a:pt x="1388999" y="120297"/>
                    <a:pt x="1381307" y="109400"/>
                  </a:cubicBezTo>
                  <a:cubicBezTo>
                    <a:pt x="1383871" y="106195"/>
                    <a:pt x="1385794" y="102991"/>
                    <a:pt x="1388358" y="99785"/>
                  </a:cubicBezTo>
                  <a:cubicBezTo>
                    <a:pt x="1408228" y="99785"/>
                    <a:pt x="1428098" y="99305"/>
                    <a:pt x="1447969" y="99225"/>
                  </a:cubicBezTo>
                  <a:close/>
                  <a:moveTo>
                    <a:pt x="2138303" y="99144"/>
                  </a:moveTo>
                  <a:cubicBezTo>
                    <a:pt x="2180607" y="99144"/>
                    <a:pt x="2222912" y="99144"/>
                    <a:pt x="2264575" y="99144"/>
                  </a:cubicBezTo>
                  <a:cubicBezTo>
                    <a:pt x="2362646" y="99144"/>
                    <a:pt x="2362646" y="99144"/>
                    <a:pt x="2408156" y="186318"/>
                  </a:cubicBezTo>
                  <a:cubicBezTo>
                    <a:pt x="2410078" y="190164"/>
                    <a:pt x="2412001" y="194009"/>
                    <a:pt x="2415206" y="202342"/>
                  </a:cubicBezTo>
                  <a:cubicBezTo>
                    <a:pt x="2361364" y="202342"/>
                    <a:pt x="2311367" y="203624"/>
                    <a:pt x="2262011" y="201060"/>
                  </a:cubicBezTo>
                  <a:cubicBezTo>
                    <a:pt x="2253679" y="200419"/>
                    <a:pt x="2242141" y="185677"/>
                    <a:pt x="2238296" y="174780"/>
                  </a:cubicBezTo>
                  <a:cubicBezTo>
                    <a:pt x="2228681" y="148499"/>
                    <a:pt x="2213297" y="137603"/>
                    <a:pt x="2185735" y="141449"/>
                  </a:cubicBezTo>
                  <a:cubicBezTo>
                    <a:pt x="2157532" y="145936"/>
                    <a:pt x="2141508" y="133116"/>
                    <a:pt x="2138303" y="99144"/>
                  </a:cubicBezTo>
                  <a:close/>
                  <a:moveTo>
                    <a:pt x="2041435" y="98984"/>
                  </a:moveTo>
                  <a:cubicBezTo>
                    <a:pt x="2060744" y="98824"/>
                    <a:pt x="2079973" y="99144"/>
                    <a:pt x="2099203" y="101067"/>
                  </a:cubicBezTo>
                  <a:cubicBezTo>
                    <a:pt x="2110100" y="102349"/>
                    <a:pt x="2119073" y="120938"/>
                    <a:pt x="2128688" y="131835"/>
                  </a:cubicBezTo>
                  <a:cubicBezTo>
                    <a:pt x="2126764" y="135680"/>
                    <a:pt x="2124842" y="138886"/>
                    <a:pt x="2122919" y="142090"/>
                  </a:cubicBezTo>
                  <a:cubicBezTo>
                    <a:pt x="2084461" y="142090"/>
                    <a:pt x="2046002" y="144654"/>
                    <a:pt x="2008824" y="140808"/>
                  </a:cubicBezTo>
                  <a:cubicBezTo>
                    <a:pt x="1997288" y="139526"/>
                    <a:pt x="1987673" y="120297"/>
                    <a:pt x="1977417" y="109400"/>
                  </a:cubicBezTo>
                  <a:cubicBezTo>
                    <a:pt x="1979339" y="106195"/>
                    <a:pt x="1981263" y="102991"/>
                    <a:pt x="1983185" y="99785"/>
                  </a:cubicBezTo>
                  <a:cubicBezTo>
                    <a:pt x="2002735" y="99785"/>
                    <a:pt x="2022125" y="99144"/>
                    <a:pt x="2041435" y="98984"/>
                  </a:cubicBezTo>
                  <a:close/>
                  <a:moveTo>
                    <a:pt x="1892487" y="98984"/>
                  </a:moveTo>
                  <a:cubicBezTo>
                    <a:pt x="1911396" y="98824"/>
                    <a:pt x="1930305" y="99144"/>
                    <a:pt x="1949214" y="101067"/>
                  </a:cubicBezTo>
                  <a:cubicBezTo>
                    <a:pt x="1960111" y="102349"/>
                    <a:pt x="1969725" y="121579"/>
                    <a:pt x="1979981" y="132476"/>
                  </a:cubicBezTo>
                  <a:cubicBezTo>
                    <a:pt x="1976776" y="135680"/>
                    <a:pt x="1974212" y="138886"/>
                    <a:pt x="1971648" y="142090"/>
                  </a:cubicBezTo>
                  <a:cubicBezTo>
                    <a:pt x="1934472" y="142090"/>
                    <a:pt x="1897295" y="144654"/>
                    <a:pt x="1860759" y="140808"/>
                  </a:cubicBezTo>
                  <a:cubicBezTo>
                    <a:pt x="1849221" y="139526"/>
                    <a:pt x="1838966" y="120938"/>
                    <a:pt x="1828710" y="110041"/>
                  </a:cubicBezTo>
                  <a:cubicBezTo>
                    <a:pt x="1831274" y="106837"/>
                    <a:pt x="1833197" y="102991"/>
                    <a:pt x="1835761" y="99785"/>
                  </a:cubicBezTo>
                  <a:cubicBezTo>
                    <a:pt x="1854670" y="99785"/>
                    <a:pt x="1873579" y="99144"/>
                    <a:pt x="1892487" y="98984"/>
                  </a:cubicBezTo>
                  <a:close/>
                  <a:moveTo>
                    <a:pt x="1744021" y="98343"/>
                  </a:moveTo>
                  <a:cubicBezTo>
                    <a:pt x="1762529" y="98183"/>
                    <a:pt x="1780957" y="98503"/>
                    <a:pt x="1799225" y="100426"/>
                  </a:cubicBezTo>
                  <a:cubicBezTo>
                    <a:pt x="1810122" y="101708"/>
                    <a:pt x="1819096" y="120297"/>
                    <a:pt x="1828710" y="130553"/>
                  </a:cubicBezTo>
                  <a:cubicBezTo>
                    <a:pt x="1826787" y="133757"/>
                    <a:pt x="1824223" y="137603"/>
                    <a:pt x="1822300" y="140809"/>
                  </a:cubicBezTo>
                  <a:cubicBezTo>
                    <a:pt x="1782559" y="140809"/>
                    <a:pt x="1742178" y="142731"/>
                    <a:pt x="1703078" y="139527"/>
                  </a:cubicBezTo>
                  <a:cubicBezTo>
                    <a:pt x="1694746" y="138885"/>
                    <a:pt x="1688336" y="119015"/>
                    <a:pt x="1681285" y="108118"/>
                  </a:cubicBezTo>
                  <a:cubicBezTo>
                    <a:pt x="1683849" y="105554"/>
                    <a:pt x="1686413" y="102350"/>
                    <a:pt x="1688336" y="99144"/>
                  </a:cubicBezTo>
                  <a:cubicBezTo>
                    <a:pt x="1706924" y="99144"/>
                    <a:pt x="1725513" y="98503"/>
                    <a:pt x="1744021" y="98343"/>
                  </a:cubicBezTo>
                  <a:close/>
                  <a:moveTo>
                    <a:pt x="971723" y="97222"/>
                  </a:moveTo>
                  <a:cubicBezTo>
                    <a:pt x="1004412" y="99145"/>
                    <a:pt x="1037101" y="97863"/>
                    <a:pt x="1070432" y="97863"/>
                  </a:cubicBezTo>
                  <a:cubicBezTo>
                    <a:pt x="1075560" y="130553"/>
                    <a:pt x="1065946" y="144013"/>
                    <a:pt x="1033897" y="142090"/>
                  </a:cubicBezTo>
                  <a:cubicBezTo>
                    <a:pt x="1001848" y="140167"/>
                    <a:pt x="969158" y="141449"/>
                    <a:pt x="935827" y="141449"/>
                  </a:cubicBezTo>
                  <a:cubicBezTo>
                    <a:pt x="930699" y="106196"/>
                    <a:pt x="942878" y="95299"/>
                    <a:pt x="971723" y="97222"/>
                  </a:cubicBezTo>
                  <a:close/>
                  <a:moveTo>
                    <a:pt x="819810" y="97222"/>
                  </a:moveTo>
                  <a:cubicBezTo>
                    <a:pt x="852500" y="99145"/>
                    <a:pt x="885190" y="97863"/>
                    <a:pt x="917880" y="97863"/>
                  </a:cubicBezTo>
                  <a:cubicBezTo>
                    <a:pt x="924930" y="130553"/>
                    <a:pt x="915316" y="143372"/>
                    <a:pt x="884549" y="142090"/>
                  </a:cubicBezTo>
                  <a:cubicBezTo>
                    <a:pt x="851218" y="140167"/>
                    <a:pt x="817246" y="141449"/>
                    <a:pt x="783916" y="141449"/>
                  </a:cubicBezTo>
                  <a:cubicBezTo>
                    <a:pt x="779429" y="108118"/>
                    <a:pt x="790325" y="95940"/>
                    <a:pt x="819810" y="97222"/>
                  </a:cubicBezTo>
                  <a:close/>
                  <a:moveTo>
                    <a:pt x="519191" y="96581"/>
                  </a:moveTo>
                  <a:cubicBezTo>
                    <a:pt x="551881" y="98503"/>
                    <a:pt x="584571" y="97221"/>
                    <a:pt x="619184" y="97221"/>
                  </a:cubicBezTo>
                  <a:cubicBezTo>
                    <a:pt x="618543" y="131834"/>
                    <a:pt x="604441" y="144013"/>
                    <a:pt x="574956" y="142089"/>
                  </a:cubicBezTo>
                  <a:cubicBezTo>
                    <a:pt x="542267" y="140167"/>
                    <a:pt x="509577" y="141449"/>
                    <a:pt x="474964" y="141449"/>
                  </a:cubicBezTo>
                  <a:cubicBezTo>
                    <a:pt x="476886" y="108759"/>
                    <a:pt x="489065" y="95299"/>
                    <a:pt x="519191" y="96581"/>
                  </a:cubicBezTo>
                  <a:close/>
                  <a:moveTo>
                    <a:pt x="670463" y="96580"/>
                  </a:moveTo>
                  <a:cubicBezTo>
                    <a:pt x="703152" y="98503"/>
                    <a:pt x="736483" y="97221"/>
                    <a:pt x="769814" y="97221"/>
                  </a:cubicBezTo>
                  <a:cubicBezTo>
                    <a:pt x="771096" y="133116"/>
                    <a:pt x="756353" y="144012"/>
                    <a:pt x="726869" y="142089"/>
                  </a:cubicBezTo>
                  <a:cubicBezTo>
                    <a:pt x="694820" y="140166"/>
                    <a:pt x="662130" y="141448"/>
                    <a:pt x="628799" y="141448"/>
                  </a:cubicBezTo>
                  <a:cubicBezTo>
                    <a:pt x="627517" y="106836"/>
                    <a:pt x="640336" y="95298"/>
                    <a:pt x="670463" y="96580"/>
                  </a:cubicBezTo>
                  <a:close/>
                  <a:moveTo>
                    <a:pt x="381621" y="95539"/>
                  </a:moveTo>
                  <a:cubicBezTo>
                    <a:pt x="406699" y="94016"/>
                    <a:pt x="437466" y="95298"/>
                    <a:pt x="467271" y="100426"/>
                  </a:cubicBezTo>
                  <a:cubicBezTo>
                    <a:pt x="460862" y="138243"/>
                    <a:pt x="458298" y="141448"/>
                    <a:pt x="423044" y="141448"/>
                  </a:cubicBezTo>
                  <a:cubicBezTo>
                    <a:pt x="330744" y="141448"/>
                    <a:pt x="238443" y="141448"/>
                    <a:pt x="146142" y="141448"/>
                  </a:cubicBezTo>
                  <a:cubicBezTo>
                    <a:pt x="136528" y="141448"/>
                    <a:pt x="127554" y="139526"/>
                    <a:pt x="116657" y="138884"/>
                  </a:cubicBezTo>
                  <a:cubicBezTo>
                    <a:pt x="124349" y="109400"/>
                    <a:pt x="138450" y="95298"/>
                    <a:pt x="168576" y="96580"/>
                  </a:cubicBezTo>
                  <a:cubicBezTo>
                    <a:pt x="212163" y="98503"/>
                    <a:pt x="255749" y="96580"/>
                    <a:pt x="299336" y="97862"/>
                  </a:cubicBezTo>
                  <a:cubicBezTo>
                    <a:pt x="308310" y="97862"/>
                    <a:pt x="316642" y="103631"/>
                    <a:pt x="330103" y="107477"/>
                  </a:cubicBezTo>
                  <a:cubicBezTo>
                    <a:pt x="337154" y="101388"/>
                    <a:pt x="356543" y="97061"/>
                    <a:pt x="381621" y="95539"/>
                  </a:cubicBezTo>
                  <a:close/>
                  <a:moveTo>
                    <a:pt x="1482582" y="48507"/>
                  </a:moveTo>
                  <a:cubicBezTo>
                    <a:pt x="1526810" y="48507"/>
                    <a:pt x="1569114" y="48507"/>
                    <a:pt x="1611418" y="48507"/>
                  </a:cubicBezTo>
                  <a:cubicBezTo>
                    <a:pt x="1613341" y="61327"/>
                    <a:pt x="1615264" y="71583"/>
                    <a:pt x="1617187" y="83761"/>
                  </a:cubicBezTo>
                  <a:cubicBezTo>
                    <a:pt x="1573600" y="83761"/>
                    <a:pt x="1532578" y="83761"/>
                    <a:pt x="1488992" y="83761"/>
                  </a:cubicBezTo>
                  <a:cubicBezTo>
                    <a:pt x="1487069" y="72864"/>
                    <a:pt x="1485146" y="61968"/>
                    <a:pt x="1482582" y="48507"/>
                  </a:cubicBezTo>
                  <a:close/>
                  <a:moveTo>
                    <a:pt x="2407114" y="47705"/>
                  </a:moveTo>
                  <a:cubicBezTo>
                    <a:pt x="2425942" y="47545"/>
                    <a:pt x="2444691" y="47865"/>
                    <a:pt x="2463279" y="49788"/>
                  </a:cubicBezTo>
                  <a:cubicBezTo>
                    <a:pt x="2474176" y="51070"/>
                    <a:pt x="2483791" y="69018"/>
                    <a:pt x="2501097" y="86325"/>
                  </a:cubicBezTo>
                  <a:cubicBezTo>
                    <a:pt x="2453024" y="86325"/>
                    <a:pt x="2415847" y="88889"/>
                    <a:pt x="2379311" y="85043"/>
                  </a:cubicBezTo>
                  <a:cubicBezTo>
                    <a:pt x="2367773" y="83761"/>
                    <a:pt x="2356877" y="67095"/>
                    <a:pt x="2345980" y="58121"/>
                  </a:cubicBezTo>
                  <a:cubicBezTo>
                    <a:pt x="2347262" y="54916"/>
                    <a:pt x="2348544" y="51712"/>
                    <a:pt x="2350467" y="48506"/>
                  </a:cubicBezTo>
                  <a:cubicBezTo>
                    <a:pt x="2369376" y="48506"/>
                    <a:pt x="2388285" y="47865"/>
                    <a:pt x="2407114" y="47705"/>
                  </a:cubicBezTo>
                  <a:close/>
                  <a:moveTo>
                    <a:pt x="1830873" y="47306"/>
                  </a:moveTo>
                  <a:cubicBezTo>
                    <a:pt x="1849702" y="47226"/>
                    <a:pt x="1868451" y="47546"/>
                    <a:pt x="1887039" y="49148"/>
                  </a:cubicBezTo>
                  <a:cubicBezTo>
                    <a:pt x="1896012" y="49790"/>
                    <a:pt x="1903704" y="67737"/>
                    <a:pt x="1912037" y="77993"/>
                  </a:cubicBezTo>
                  <a:cubicBezTo>
                    <a:pt x="1909473" y="80557"/>
                    <a:pt x="1907550" y="83121"/>
                    <a:pt x="1906268" y="85685"/>
                  </a:cubicBezTo>
                  <a:cubicBezTo>
                    <a:pt x="1869092" y="85685"/>
                    <a:pt x="1831914" y="87607"/>
                    <a:pt x="1794738" y="84403"/>
                  </a:cubicBezTo>
                  <a:cubicBezTo>
                    <a:pt x="1785123" y="83761"/>
                    <a:pt x="1776791" y="67096"/>
                    <a:pt x="1768458" y="57481"/>
                  </a:cubicBezTo>
                  <a:cubicBezTo>
                    <a:pt x="1770381" y="54276"/>
                    <a:pt x="1772304" y="51072"/>
                    <a:pt x="1774226" y="47866"/>
                  </a:cubicBezTo>
                  <a:cubicBezTo>
                    <a:pt x="1793135" y="47866"/>
                    <a:pt x="1812044" y="47386"/>
                    <a:pt x="1830873" y="47306"/>
                  </a:cubicBezTo>
                  <a:close/>
                  <a:moveTo>
                    <a:pt x="1972851" y="46665"/>
                  </a:moveTo>
                  <a:cubicBezTo>
                    <a:pt x="1992641" y="46585"/>
                    <a:pt x="2011069" y="46905"/>
                    <a:pt x="2029336" y="48507"/>
                  </a:cubicBezTo>
                  <a:cubicBezTo>
                    <a:pt x="2039593" y="49149"/>
                    <a:pt x="2047925" y="65814"/>
                    <a:pt x="2057539" y="75429"/>
                  </a:cubicBezTo>
                  <a:cubicBezTo>
                    <a:pt x="2056258" y="78634"/>
                    <a:pt x="2054335" y="81838"/>
                    <a:pt x="2053053" y="85044"/>
                  </a:cubicBezTo>
                  <a:cubicBezTo>
                    <a:pt x="2014594" y="85044"/>
                    <a:pt x="1976136" y="86966"/>
                    <a:pt x="1938318" y="83762"/>
                  </a:cubicBezTo>
                  <a:cubicBezTo>
                    <a:pt x="1929344" y="83120"/>
                    <a:pt x="1921652" y="64532"/>
                    <a:pt x="1908192" y="47225"/>
                  </a:cubicBezTo>
                  <a:cubicBezTo>
                    <a:pt x="1931908" y="47225"/>
                    <a:pt x="1953060" y="46745"/>
                    <a:pt x="1972851" y="46665"/>
                  </a:cubicBezTo>
                  <a:close/>
                  <a:moveTo>
                    <a:pt x="1687695" y="46665"/>
                  </a:moveTo>
                  <a:cubicBezTo>
                    <a:pt x="1706924" y="46585"/>
                    <a:pt x="1726153" y="46905"/>
                    <a:pt x="1745383" y="48507"/>
                  </a:cubicBezTo>
                  <a:cubicBezTo>
                    <a:pt x="1753074" y="49149"/>
                    <a:pt x="1759484" y="67096"/>
                    <a:pt x="1766535" y="77352"/>
                  </a:cubicBezTo>
                  <a:cubicBezTo>
                    <a:pt x="1763330" y="79916"/>
                    <a:pt x="1761407" y="83120"/>
                    <a:pt x="1759484" y="85684"/>
                  </a:cubicBezTo>
                  <a:cubicBezTo>
                    <a:pt x="1723589" y="85684"/>
                    <a:pt x="1687695" y="87608"/>
                    <a:pt x="1652441" y="84402"/>
                  </a:cubicBezTo>
                  <a:cubicBezTo>
                    <a:pt x="1642186" y="83762"/>
                    <a:pt x="1633212" y="68378"/>
                    <a:pt x="1623597" y="59404"/>
                  </a:cubicBezTo>
                  <a:cubicBezTo>
                    <a:pt x="1625520" y="55558"/>
                    <a:pt x="1627443" y="51071"/>
                    <a:pt x="1630007" y="47225"/>
                  </a:cubicBezTo>
                  <a:cubicBezTo>
                    <a:pt x="1649236" y="47225"/>
                    <a:pt x="1668465" y="46745"/>
                    <a:pt x="1687695" y="46665"/>
                  </a:cubicBezTo>
                  <a:close/>
                  <a:moveTo>
                    <a:pt x="2062666" y="46584"/>
                  </a:moveTo>
                  <a:cubicBezTo>
                    <a:pt x="2110099" y="46584"/>
                    <a:pt x="2158172" y="46584"/>
                    <a:pt x="2205605" y="46584"/>
                  </a:cubicBezTo>
                  <a:cubicBezTo>
                    <a:pt x="2236372" y="46584"/>
                    <a:pt x="2267779" y="48506"/>
                    <a:pt x="2298547" y="46584"/>
                  </a:cubicBezTo>
                  <a:cubicBezTo>
                    <a:pt x="2325467" y="44661"/>
                    <a:pt x="2339570" y="56198"/>
                    <a:pt x="2346620" y="85683"/>
                  </a:cubicBezTo>
                  <a:cubicBezTo>
                    <a:pt x="2258806" y="85683"/>
                    <a:pt x="2174197" y="86965"/>
                    <a:pt x="2090229" y="84402"/>
                  </a:cubicBezTo>
                  <a:cubicBezTo>
                    <a:pt x="2078691" y="84402"/>
                    <a:pt x="2067795" y="66454"/>
                    <a:pt x="2056898" y="56840"/>
                  </a:cubicBezTo>
                  <a:cubicBezTo>
                    <a:pt x="2058821" y="53634"/>
                    <a:pt x="2060744" y="50430"/>
                    <a:pt x="2062666" y="46584"/>
                  </a:cubicBezTo>
                  <a:close/>
                  <a:moveTo>
                    <a:pt x="1367205" y="45303"/>
                  </a:moveTo>
                  <a:cubicBezTo>
                    <a:pt x="1391563" y="46585"/>
                    <a:pt x="1415920" y="46585"/>
                    <a:pt x="1440278" y="45303"/>
                  </a:cubicBezTo>
                  <a:cubicBezTo>
                    <a:pt x="1467840" y="44662"/>
                    <a:pt x="1473608" y="58122"/>
                    <a:pt x="1467840" y="83121"/>
                  </a:cubicBezTo>
                  <a:cubicBezTo>
                    <a:pt x="1426176" y="83121"/>
                    <a:pt x="1385153" y="83121"/>
                    <a:pt x="1342849" y="83121"/>
                  </a:cubicBezTo>
                  <a:cubicBezTo>
                    <a:pt x="1334516" y="58763"/>
                    <a:pt x="1336439" y="44021"/>
                    <a:pt x="1367205" y="45303"/>
                  </a:cubicBezTo>
                  <a:close/>
                  <a:moveTo>
                    <a:pt x="1223627" y="44021"/>
                  </a:moveTo>
                  <a:cubicBezTo>
                    <a:pt x="1246702" y="45302"/>
                    <a:pt x="1270418" y="45943"/>
                    <a:pt x="1293493" y="45302"/>
                  </a:cubicBezTo>
                  <a:cubicBezTo>
                    <a:pt x="1319132" y="44021"/>
                    <a:pt x="1329388" y="53635"/>
                    <a:pt x="1320414" y="83761"/>
                  </a:cubicBezTo>
                  <a:cubicBezTo>
                    <a:pt x="1278751" y="83761"/>
                    <a:pt x="1237728" y="83761"/>
                    <a:pt x="1195423" y="83761"/>
                  </a:cubicBezTo>
                  <a:cubicBezTo>
                    <a:pt x="1187090" y="56840"/>
                    <a:pt x="1192859" y="42098"/>
                    <a:pt x="1223627" y="44021"/>
                  </a:cubicBezTo>
                  <a:close/>
                  <a:moveTo>
                    <a:pt x="919162" y="44020"/>
                  </a:moveTo>
                  <a:cubicBezTo>
                    <a:pt x="955057" y="42097"/>
                    <a:pt x="991593" y="44020"/>
                    <a:pt x="1028129" y="44020"/>
                  </a:cubicBezTo>
                  <a:cubicBezTo>
                    <a:pt x="1036462" y="78633"/>
                    <a:pt x="1023001" y="87607"/>
                    <a:pt x="995439" y="85684"/>
                  </a:cubicBezTo>
                  <a:cubicBezTo>
                    <a:pt x="964672" y="83761"/>
                    <a:pt x="933905" y="85043"/>
                    <a:pt x="900574" y="85043"/>
                  </a:cubicBezTo>
                  <a:cubicBezTo>
                    <a:pt x="896728" y="65172"/>
                    <a:pt x="892882" y="45943"/>
                    <a:pt x="919162" y="44020"/>
                  </a:cubicBezTo>
                  <a:close/>
                  <a:moveTo>
                    <a:pt x="1076842" y="43380"/>
                  </a:moveTo>
                  <a:cubicBezTo>
                    <a:pt x="1109533" y="44020"/>
                    <a:pt x="1141582" y="43380"/>
                    <a:pt x="1175553" y="43380"/>
                  </a:cubicBezTo>
                  <a:cubicBezTo>
                    <a:pt x="1175553" y="59404"/>
                    <a:pt x="1175553" y="69660"/>
                    <a:pt x="1175553" y="82479"/>
                  </a:cubicBezTo>
                  <a:cubicBezTo>
                    <a:pt x="1132608" y="82479"/>
                    <a:pt x="1090944" y="82479"/>
                    <a:pt x="1047998" y="82479"/>
                  </a:cubicBezTo>
                  <a:cubicBezTo>
                    <a:pt x="1040947" y="56840"/>
                    <a:pt x="1046716" y="42098"/>
                    <a:pt x="1076842" y="43380"/>
                  </a:cubicBezTo>
                  <a:close/>
                  <a:moveTo>
                    <a:pt x="643541" y="42739"/>
                  </a:moveTo>
                  <a:cubicBezTo>
                    <a:pt x="674949" y="44021"/>
                    <a:pt x="706357" y="43380"/>
                    <a:pt x="737765" y="43380"/>
                  </a:cubicBezTo>
                  <a:cubicBezTo>
                    <a:pt x="739688" y="77352"/>
                    <a:pt x="726868" y="87608"/>
                    <a:pt x="698665" y="85685"/>
                  </a:cubicBezTo>
                  <a:cubicBezTo>
                    <a:pt x="666616" y="83762"/>
                    <a:pt x="635209" y="85044"/>
                    <a:pt x="601237" y="85044"/>
                  </a:cubicBezTo>
                  <a:cubicBezTo>
                    <a:pt x="601237" y="52354"/>
                    <a:pt x="615338" y="41458"/>
                    <a:pt x="643541" y="42739"/>
                  </a:cubicBezTo>
                  <a:close/>
                  <a:moveTo>
                    <a:pt x="783915" y="42738"/>
                  </a:moveTo>
                  <a:cubicBezTo>
                    <a:pt x="817246" y="44020"/>
                    <a:pt x="849937" y="43379"/>
                    <a:pt x="883268" y="43379"/>
                  </a:cubicBezTo>
                  <a:cubicBezTo>
                    <a:pt x="887114" y="77351"/>
                    <a:pt x="874294" y="87607"/>
                    <a:pt x="847373" y="85684"/>
                  </a:cubicBezTo>
                  <a:cubicBezTo>
                    <a:pt x="815964" y="83761"/>
                    <a:pt x="783915" y="85043"/>
                    <a:pt x="751226" y="85043"/>
                  </a:cubicBezTo>
                  <a:cubicBezTo>
                    <a:pt x="747380" y="56199"/>
                    <a:pt x="755712" y="42097"/>
                    <a:pt x="783915" y="42738"/>
                  </a:cubicBezTo>
                  <a:close/>
                  <a:moveTo>
                    <a:pt x="496757" y="42097"/>
                  </a:moveTo>
                  <a:cubicBezTo>
                    <a:pt x="528165" y="44021"/>
                    <a:pt x="559573" y="42739"/>
                    <a:pt x="592262" y="42739"/>
                  </a:cubicBezTo>
                  <a:cubicBezTo>
                    <a:pt x="590340" y="78634"/>
                    <a:pt x="574316" y="86966"/>
                    <a:pt x="547394" y="85044"/>
                  </a:cubicBezTo>
                  <a:cubicBezTo>
                    <a:pt x="515986" y="83120"/>
                    <a:pt x="484579" y="84402"/>
                    <a:pt x="451889" y="84402"/>
                  </a:cubicBezTo>
                  <a:cubicBezTo>
                    <a:pt x="453812" y="52994"/>
                    <a:pt x="467914" y="40175"/>
                    <a:pt x="496757" y="42097"/>
                  </a:cubicBezTo>
                  <a:close/>
                  <a:moveTo>
                    <a:pt x="352537" y="42097"/>
                  </a:moveTo>
                  <a:cubicBezTo>
                    <a:pt x="382663" y="44020"/>
                    <a:pt x="413430" y="42738"/>
                    <a:pt x="444837" y="42738"/>
                  </a:cubicBezTo>
                  <a:cubicBezTo>
                    <a:pt x="440992" y="72864"/>
                    <a:pt x="430095" y="86966"/>
                    <a:pt x="401252" y="85684"/>
                  </a:cubicBezTo>
                  <a:cubicBezTo>
                    <a:pt x="369203" y="83120"/>
                    <a:pt x="336513" y="85043"/>
                    <a:pt x="301900" y="85043"/>
                  </a:cubicBezTo>
                  <a:cubicBezTo>
                    <a:pt x="307668" y="49788"/>
                    <a:pt x="324975" y="40815"/>
                    <a:pt x="352537" y="42097"/>
                  </a:cubicBezTo>
                  <a:close/>
                  <a:moveTo>
                    <a:pt x="229870" y="39344"/>
                  </a:moveTo>
                  <a:cubicBezTo>
                    <a:pt x="247377" y="39975"/>
                    <a:pt x="269210" y="42098"/>
                    <a:pt x="296772" y="45303"/>
                  </a:cubicBezTo>
                  <a:cubicBezTo>
                    <a:pt x="294208" y="72223"/>
                    <a:pt x="282671" y="86966"/>
                    <a:pt x="253186" y="85684"/>
                  </a:cubicBezTo>
                  <a:cubicBezTo>
                    <a:pt x="219214" y="83761"/>
                    <a:pt x="185883" y="85043"/>
                    <a:pt x="151270" y="85043"/>
                  </a:cubicBezTo>
                  <a:cubicBezTo>
                    <a:pt x="163769" y="48988"/>
                    <a:pt x="177350" y="37451"/>
                    <a:pt x="229870" y="39344"/>
                  </a:cubicBezTo>
                  <a:close/>
                  <a:moveTo>
                    <a:pt x="1149914" y="5561"/>
                  </a:moveTo>
                  <a:cubicBezTo>
                    <a:pt x="1180681" y="4279"/>
                    <a:pt x="1212090" y="4920"/>
                    <a:pt x="1242856" y="5561"/>
                  </a:cubicBezTo>
                  <a:cubicBezTo>
                    <a:pt x="1246702" y="5561"/>
                    <a:pt x="1254394" y="13894"/>
                    <a:pt x="1253753" y="17099"/>
                  </a:cubicBezTo>
                  <a:cubicBezTo>
                    <a:pt x="1252471" y="22867"/>
                    <a:pt x="1247343" y="31841"/>
                    <a:pt x="1242856" y="31841"/>
                  </a:cubicBezTo>
                  <a:cubicBezTo>
                    <a:pt x="1226832" y="33764"/>
                    <a:pt x="1210807" y="32482"/>
                    <a:pt x="1194783" y="32482"/>
                  </a:cubicBezTo>
                  <a:cubicBezTo>
                    <a:pt x="1180041" y="32482"/>
                    <a:pt x="1164657" y="33764"/>
                    <a:pt x="1149914" y="31841"/>
                  </a:cubicBezTo>
                  <a:cubicBezTo>
                    <a:pt x="1144787" y="31200"/>
                    <a:pt x="1136454" y="22867"/>
                    <a:pt x="1137095" y="19022"/>
                  </a:cubicBezTo>
                  <a:cubicBezTo>
                    <a:pt x="1137736" y="13894"/>
                    <a:pt x="1145428" y="5561"/>
                    <a:pt x="1149914" y="5561"/>
                  </a:cubicBezTo>
                  <a:close/>
                  <a:moveTo>
                    <a:pt x="2398300" y="5401"/>
                  </a:moveTo>
                  <a:cubicBezTo>
                    <a:pt x="2420013" y="5241"/>
                    <a:pt x="2441165" y="8767"/>
                    <a:pt x="2461356" y="26714"/>
                  </a:cubicBezTo>
                  <a:cubicBezTo>
                    <a:pt x="2405591" y="43379"/>
                    <a:pt x="2347903" y="36329"/>
                    <a:pt x="2331878" y="6202"/>
                  </a:cubicBezTo>
                  <a:cubicBezTo>
                    <a:pt x="2354312" y="9407"/>
                    <a:pt x="2376587" y="5562"/>
                    <a:pt x="2398300" y="5401"/>
                  </a:cubicBezTo>
                  <a:close/>
                  <a:moveTo>
                    <a:pt x="2240910" y="4950"/>
                  </a:moveTo>
                  <a:cubicBezTo>
                    <a:pt x="2284566" y="2035"/>
                    <a:pt x="2315694" y="13093"/>
                    <a:pt x="2324828" y="35687"/>
                  </a:cubicBezTo>
                  <a:cubicBezTo>
                    <a:pt x="2282523" y="26072"/>
                    <a:pt x="2237654" y="50429"/>
                    <a:pt x="2193427" y="12612"/>
                  </a:cubicBezTo>
                  <a:cubicBezTo>
                    <a:pt x="2210413" y="8445"/>
                    <a:pt x="2226357" y="5922"/>
                    <a:pt x="2240910" y="4950"/>
                  </a:cubicBezTo>
                  <a:close/>
                  <a:moveTo>
                    <a:pt x="1557576" y="4921"/>
                  </a:moveTo>
                  <a:cubicBezTo>
                    <a:pt x="1583856" y="3639"/>
                    <a:pt x="1610778" y="2997"/>
                    <a:pt x="1637699" y="5562"/>
                  </a:cubicBezTo>
                  <a:cubicBezTo>
                    <a:pt x="1646031" y="6203"/>
                    <a:pt x="1653082" y="17099"/>
                    <a:pt x="1661415" y="22868"/>
                  </a:cubicBezTo>
                  <a:cubicBezTo>
                    <a:pt x="1658851" y="26714"/>
                    <a:pt x="1657569" y="29919"/>
                    <a:pt x="1655646" y="33124"/>
                  </a:cubicBezTo>
                  <a:cubicBezTo>
                    <a:pt x="1622956" y="33124"/>
                    <a:pt x="1590266" y="33765"/>
                    <a:pt x="1557576" y="32483"/>
                  </a:cubicBezTo>
                  <a:cubicBezTo>
                    <a:pt x="1551166" y="32483"/>
                    <a:pt x="1545398" y="22227"/>
                    <a:pt x="1538988" y="16459"/>
                  </a:cubicBezTo>
                  <a:cubicBezTo>
                    <a:pt x="1545398" y="12613"/>
                    <a:pt x="1551166" y="5562"/>
                    <a:pt x="1557576" y="4921"/>
                  </a:cubicBezTo>
                  <a:close/>
                  <a:moveTo>
                    <a:pt x="1421689" y="4921"/>
                  </a:moveTo>
                  <a:cubicBezTo>
                    <a:pt x="1449251" y="3639"/>
                    <a:pt x="1477454" y="2997"/>
                    <a:pt x="1505016" y="5562"/>
                  </a:cubicBezTo>
                  <a:cubicBezTo>
                    <a:pt x="1512708" y="6203"/>
                    <a:pt x="1519118" y="17741"/>
                    <a:pt x="1526168" y="24150"/>
                  </a:cubicBezTo>
                  <a:cubicBezTo>
                    <a:pt x="1524246" y="26714"/>
                    <a:pt x="1522322" y="29919"/>
                    <a:pt x="1520400" y="33124"/>
                  </a:cubicBezTo>
                  <a:cubicBezTo>
                    <a:pt x="1487710" y="33124"/>
                    <a:pt x="1454379" y="33765"/>
                    <a:pt x="1421689" y="32483"/>
                  </a:cubicBezTo>
                  <a:cubicBezTo>
                    <a:pt x="1415920" y="32483"/>
                    <a:pt x="1410152" y="23509"/>
                    <a:pt x="1405024" y="18381"/>
                  </a:cubicBezTo>
                  <a:cubicBezTo>
                    <a:pt x="1410792" y="13895"/>
                    <a:pt x="1415920" y="5562"/>
                    <a:pt x="1421689" y="4921"/>
                  </a:cubicBezTo>
                  <a:close/>
                  <a:moveTo>
                    <a:pt x="2020523" y="4920"/>
                  </a:moveTo>
                  <a:cubicBezTo>
                    <a:pt x="2040554" y="8285"/>
                    <a:pt x="2053053" y="16458"/>
                    <a:pt x="2058181" y="29277"/>
                  </a:cubicBezTo>
                  <a:cubicBezTo>
                    <a:pt x="1999852" y="44020"/>
                    <a:pt x="1947292" y="35687"/>
                    <a:pt x="1937677" y="9407"/>
                  </a:cubicBezTo>
                  <a:cubicBezTo>
                    <a:pt x="1972931" y="2997"/>
                    <a:pt x="2000493" y="1555"/>
                    <a:pt x="2020523" y="4920"/>
                  </a:cubicBezTo>
                  <a:close/>
                  <a:moveTo>
                    <a:pt x="2107156" y="4429"/>
                  </a:moveTo>
                  <a:cubicBezTo>
                    <a:pt x="2150122" y="674"/>
                    <a:pt x="2183173" y="11972"/>
                    <a:pt x="2192787" y="36970"/>
                  </a:cubicBezTo>
                  <a:cubicBezTo>
                    <a:pt x="2148559" y="25432"/>
                    <a:pt x="2103691" y="50430"/>
                    <a:pt x="2061386" y="13253"/>
                  </a:cubicBezTo>
                  <a:cubicBezTo>
                    <a:pt x="2077410" y="8606"/>
                    <a:pt x="2092834" y="5682"/>
                    <a:pt x="2107156" y="4429"/>
                  </a:cubicBezTo>
                  <a:close/>
                  <a:moveTo>
                    <a:pt x="888716" y="4359"/>
                  </a:moveTo>
                  <a:cubicBezTo>
                    <a:pt x="904901" y="914"/>
                    <a:pt x="934866" y="2356"/>
                    <a:pt x="993516" y="5562"/>
                  </a:cubicBezTo>
                  <a:cubicBezTo>
                    <a:pt x="981978" y="17740"/>
                    <a:pt x="975568" y="30559"/>
                    <a:pt x="968518" y="31201"/>
                  </a:cubicBezTo>
                  <a:cubicBezTo>
                    <a:pt x="935828" y="33123"/>
                    <a:pt x="902497" y="32483"/>
                    <a:pt x="866602" y="32483"/>
                  </a:cubicBezTo>
                  <a:cubicBezTo>
                    <a:pt x="870127" y="16138"/>
                    <a:pt x="872531" y="7805"/>
                    <a:pt x="888716" y="4359"/>
                  </a:cubicBezTo>
                  <a:close/>
                  <a:moveTo>
                    <a:pt x="1331312" y="4279"/>
                  </a:moveTo>
                  <a:cubicBezTo>
                    <a:pt x="1344772" y="4279"/>
                    <a:pt x="1358874" y="2997"/>
                    <a:pt x="1372334" y="4920"/>
                  </a:cubicBezTo>
                  <a:cubicBezTo>
                    <a:pt x="1378744" y="5562"/>
                    <a:pt x="1383872" y="13894"/>
                    <a:pt x="1389641" y="18381"/>
                  </a:cubicBezTo>
                  <a:cubicBezTo>
                    <a:pt x="1384513" y="23509"/>
                    <a:pt x="1379385" y="32483"/>
                    <a:pt x="1373616" y="32483"/>
                  </a:cubicBezTo>
                  <a:cubicBezTo>
                    <a:pt x="1345413" y="33765"/>
                    <a:pt x="1316569" y="33765"/>
                    <a:pt x="1287725" y="32483"/>
                  </a:cubicBezTo>
                  <a:cubicBezTo>
                    <a:pt x="1281956" y="32483"/>
                    <a:pt x="1276187" y="23509"/>
                    <a:pt x="1270419" y="19022"/>
                  </a:cubicBezTo>
                  <a:cubicBezTo>
                    <a:pt x="1276829" y="13894"/>
                    <a:pt x="1282597" y="6202"/>
                    <a:pt x="1289648" y="4920"/>
                  </a:cubicBezTo>
                  <a:cubicBezTo>
                    <a:pt x="1303750" y="2356"/>
                    <a:pt x="1317210" y="4279"/>
                    <a:pt x="1331312" y="4279"/>
                  </a:cubicBezTo>
                  <a:close/>
                  <a:moveTo>
                    <a:pt x="1759405" y="3799"/>
                  </a:moveTo>
                  <a:cubicBezTo>
                    <a:pt x="1777593" y="7004"/>
                    <a:pt x="1786726" y="14856"/>
                    <a:pt x="1790252" y="27996"/>
                  </a:cubicBezTo>
                  <a:cubicBezTo>
                    <a:pt x="1735769" y="44662"/>
                    <a:pt x="1678081" y="35688"/>
                    <a:pt x="1674235" y="7485"/>
                  </a:cubicBezTo>
                  <a:cubicBezTo>
                    <a:pt x="1713975" y="2036"/>
                    <a:pt x="1741217" y="594"/>
                    <a:pt x="1759405" y="3799"/>
                  </a:cubicBezTo>
                  <a:close/>
                  <a:moveTo>
                    <a:pt x="1117224" y="3638"/>
                  </a:moveTo>
                  <a:cubicBezTo>
                    <a:pt x="1119788" y="6843"/>
                    <a:pt x="1122352" y="10049"/>
                    <a:pt x="1124916" y="13253"/>
                  </a:cubicBezTo>
                  <a:cubicBezTo>
                    <a:pt x="1118506" y="19663"/>
                    <a:pt x="1112096" y="30560"/>
                    <a:pt x="1105045" y="31201"/>
                  </a:cubicBezTo>
                  <a:cubicBezTo>
                    <a:pt x="1071074" y="33124"/>
                    <a:pt x="1037743" y="31842"/>
                    <a:pt x="1003771" y="31842"/>
                  </a:cubicBezTo>
                  <a:cubicBezTo>
                    <a:pt x="1001848" y="27996"/>
                    <a:pt x="999925" y="24791"/>
                    <a:pt x="998643" y="20945"/>
                  </a:cubicBezTo>
                  <a:cubicBezTo>
                    <a:pt x="1006335" y="15176"/>
                    <a:pt x="1013386" y="4280"/>
                    <a:pt x="1021718" y="4280"/>
                  </a:cubicBezTo>
                  <a:cubicBezTo>
                    <a:pt x="1053126" y="2356"/>
                    <a:pt x="1085175" y="3638"/>
                    <a:pt x="1117224" y="3638"/>
                  </a:cubicBezTo>
                  <a:close/>
                  <a:moveTo>
                    <a:pt x="1848320" y="2697"/>
                  </a:moveTo>
                  <a:cubicBezTo>
                    <a:pt x="1887680" y="-127"/>
                    <a:pt x="1918928" y="10209"/>
                    <a:pt x="1924216" y="29919"/>
                  </a:cubicBezTo>
                  <a:cubicBezTo>
                    <a:pt x="1856913" y="43380"/>
                    <a:pt x="1812685" y="35688"/>
                    <a:pt x="1806917" y="10049"/>
                  </a:cubicBezTo>
                  <a:cubicBezTo>
                    <a:pt x="1821179" y="6043"/>
                    <a:pt x="1835200" y="3639"/>
                    <a:pt x="1848320" y="2697"/>
                  </a:cubicBezTo>
                  <a:close/>
                  <a:moveTo>
                    <a:pt x="360550" y="1876"/>
                  </a:moveTo>
                  <a:cubicBezTo>
                    <a:pt x="380901" y="-1649"/>
                    <a:pt x="409264" y="-207"/>
                    <a:pt x="446120" y="6203"/>
                  </a:cubicBezTo>
                  <a:cubicBezTo>
                    <a:pt x="437146" y="33765"/>
                    <a:pt x="386509" y="42098"/>
                    <a:pt x="323052" y="27355"/>
                  </a:cubicBezTo>
                  <a:cubicBezTo>
                    <a:pt x="327859" y="13895"/>
                    <a:pt x="340198" y="5402"/>
                    <a:pt x="360550" y="1876"/>
                  </a:cubicBezTo>
                  <a:close/>
                  <a:moveTo>
                    <a:pt x="716613" y="1716"/>
                  </a:moveTo>
                  <a:cubicBezTo>
                    <a:pt x="712126" y="35047"/>
                    <a:pt x="675590" y="41457"/>
                    <a:pt x="595468" y="23509"/>
                  </a:cubicBezTo>
                  <a:cubicBezTo>
                    <a:pt x="630081" y="-13668"/>
                    <a:pt x="675590" y="12613"/>
                    <a:pt x="716613" y="1716"/>
                  </a:cubicBezTo>
                  <a:close/>
                  <a:moveTo>
                    <a:pt x="800382" y="1645"/>
                  </a:moveTo>
                  <a:cubicBezTo>
                    <a:pt x="816246" y="2316"/>
                    <a:pt x="835675" y="4119"/>
                    <a:pt x="859552" y="6843"/>
                  </a:cubicBezTo>
                  <a:cubicBezTo>
                    <a:pt x="848014" y="17740"/>
                    <a:pt x="841604" y="29919"/>
                    <a:pt x="833913" y="30559"/>
                  </a:cubicBezTo>
                  <a:cubicBezTo>
                    <a:pt x="800582" y="33123"/>
                    <a:pt x="767251" y="31841"/>
                    <a:pt x="730074" y="31841"/>
                  </a:cubicBezTo>
                  <a:cubicBezTo>
                    <a:pt x="737285" y="7805"/>
                    <a:pt x="752789" y="-368"/>
                    <a:pt x="800382" y="1645"/>
                  </a:cubicBezTo>
                  <a:close/>
                  <a:moveTo>
                    <a:pt x="529888" y="603"/>
                  </a:moveTo>
                  <a:cubicBezTo>
                    <a:pt x="544430" y="1274"/>
                    <a:pt x="561497" y="3157"/>
                    <a:pt x="581367" y="6202"/>
                  </a:cubicBezTo>
                  <a:cubicBezTo>
                    <a:pt x="574957" y="34406"/>
                    <a:pt x="532652" y="42097"/>
                    <a:pt x="459581" y="28637"/>
                  </a:cubicBezTo>
                  <a:cubicBezTo>
                    <a:pt x="465350" y="7484"/>
                    <a:pt x="486262" y="-1410"/>
                    <a:pt x="529888" y="603"/>
                  </a:cubicBezTo>
                  <a:close/>
                  <a:moveTo>
                    <a:pt x="310875" y="434"/>
                  </a:moveTo>
                  <a:cubicBezTo>
                    <a:pt x="302542" y="33765"/>
                    <a:pt x="253187" y="42098"/>
                    <a:pt x="179474" y="24151"/>
                  </a:cubicBezTo>
                  <a:cubicBezTo>
                    <a:pt x="221138" y="-16232"/>
                    <a:pt x="268570" y="13254"/>
                    <a:pt x="310875" y="43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583E431-7DD8-4474-A7EC-8E58A4178F20}"/>
                </a:ext>
              </a:extLst>
            </p:cNvPr>
            <p:cNvSpPr/>
            <p:nvPr/>
          </p:nvSpPr>
          <p:spPr>
            <a:xfrm>
              <a:off x="2354140" y="5141372"/>
              <a:ext cx="621749" cy="153835"/>
            </a:xfrm>
            <a:custGeom>
              <a:avLst/>
              <a:gdLst>
                <a:gd name="connsiteX0" fmla="*/ 874395 w 923925"/>
                <a:gd name="connsiteY0" fmla="*/ 0 h 228600"/>
                <a:gd name="connsiteX1" fmla="*/ 926782 w 923925"/>
                <a:gd name="connsiteY1" fmla="*/ 228600 h 228600"/>
                <a:gd name="connsiteX2" fmla="*/ 0 w 923925"/>
                <a:gd name="connsiteY2" fmla="*/ 228600 h 228600"/>
                <a:gd name="connsiteX3" fmla="*/ 46672 w 923925"/>
                <a:gd name="connsiteY3" fmla="*/ 18097 h 228600"/>
                <a:gd name="connsiteX4" fmla="*/ 75247 w 923925"/>
                <a:gd name="connsiteY4" fmla="*/ 953 h 228600"/>
                <a:gd name="connsiteX5" fmla="*/ 874395 w 923925"/>
                <a:gd name="connsiteY5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3925" h="228600">
                  <a:moveTo>
                    <a:pt x="874395" y="0"/>
                  </a:moveTo>
                  <a:cubicBezTo>
                    <a:pt x="891540" y="74295"/>
                    <a:pt x="908685" y="149543"/>
                    <a:pt x="926782" y="228600"/>
                  </a:cubicBezTo>
                  <a:cubicBezTo>
                    <a:pt x="618172" y="228600"/>
                    <a:pt x="313372" y="228600"/>
                    <a:pt x="0" y="228600"/>
                  </a:cubicBezTo>
                  <a:cubicBezTo>
                    <a:pt x="16192" y="155257"/>
                    <a:pt x="29528" y="85725"/>
                    <a:pt x="46672" y="18097"/>
                  </a:cubicBezTo>
                  <a:cubicBezTo>
                    <a:pt x="48578" y="10478"/>
                    <a:pt x="64770" y="953"/>
                    <a:pt x="75247" y="953"/>
                  </a:cubicBezTo>
                  <a:cubicBezTo>
                    <a:pt x="339090" y="0"/>
                    <a:pt x="603885" y="0"/>
                    <a:pt x="874395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F11E029-EE4E-47A8-A49D-2624DDFB95CC}"/>
                </a:ext>
              </a:extLst>
            </p:cNvPr>
            <p:cNvSpPr/>
            <p:nvPr/>
          </p:nvSpPr>
          <p:spPr>
            <a:xfrm>
              <a:off x="2709333" y="2077401"/>
              <a:ext cx="2660060" cy="2756206"/>
            </a:xfrm>
            <a:custGeom>
              <a:avLst/>
              <a:gdLst>
                <a:gd name="connsiteX0" fmla="*/ 3877491 w 3952875"/>
                <a:gd name="connsiteY0" fmla="*/ 3295792 h 4095750"/>
                <a:gd name="connsiteX1" fmla="*/ 3034528 w 3952875"/>
                <a:gd name="connsiteY1" fmla="*/ 2520458 h 4095750"/>
                <a:gd name="connsiteX2" fmla="*/ 2997381 w 3952875"/>
                <a:gd name="connsiteY2" fmla="*/ 2485215 h 4095750"/>
                <a:gd name="connsiteX3" fmla="*/ 3021193 w 3952875"/>
                <a:gd name="connsiteY3" fmla="*/ 2444258 h 4095750"/>
                <a:gd name="connsiteX4" fmla="*/ 3215503 w 3952875"/>
                <a:gd name="connsiteY4" fmla="*/ 1302210 h 4095750"/>
                <a:gd name="connsiteX5" fmla="*/ 1768656 w 3952875"/>
                <a:gd name="connsiteY5" fmla="*/ 4905 h 4095750"/>
                <a:gd name="connsiteX6" fmla="*/ 217986 w 3952875"/>
                <a:gd name="connsiteY6" fmla="*/ 810720 h 4095750"/>
                <a:gd name="connsiteX7" fmla="*/ 78921 w 3952875"/>
                <a:gd name="connsiteY7" fmla="*/ 1110757 h 4095750"/>
                <a:gd name="connsiteX8" fmla="*/ 325618 w 3952875"/>
                <a:gd name="connsiteY8" fmla="*/ 2589037 h 4095750"/>
                <a:gd name="connsiteX9" fmla="*/ 1662928 w 3952875"/>
                <a:gd name="connsiteY9" fmla="*/ 3242452 h 4095750"/>
                <a:gd name="connsiteX10" fmla="*/ 2351586 w 3952875"/>
                <a:gd name="connsiteY10" fmla="*/ 3085290 h 4095750"/>
                <a:gd name="connsiteX11" fmla="*/ 2367778 w 3952875"/>
                <a:gd name="connsiteY11" fmla="*/ 3106245 h 4095750"/>
                <a:gd name="connsiteX12" fmla="*/ 3026908 w 3952875"/>
                <a:gd name="connsiteY12" fmla="*/ 4010167 h 4095750"/>
                <a:gd name="connsiteX13" fmla="*/ 3383143 w 3952875"/>
                <a:gd name="connsiteY13" fmla="*/ 4050173 h 4095750"/>
                <a:gd name="connsiteX14" fmla="*/ 3854631 w 3952875"/>
                <a:gd name="connsiteY14" fmla="*/ 3633930 h 4095750"/>
                <a:gd name="connsiteX15" fmla="*/ 3892731 w 3952875"/>
                <a:gd name="connsiteY15" fmla="*/ 3592020 h 4095750"/>
                <a:gd name="connsiteX16" fmla="*/ 3957501 w 3952875"/>
                <a:gd name="connsiteY16" fmla="*/ 3442477 h 4095750"/>
                <a:gd name="connsiteX17" fmla="*/ 3877491 w 3952875"/>
                <a:gd name="connsiteY17" fmla="*/ 3295792 h 4095750"/>
                <a:gd name="connsiteX18" fmla="*/ 1598158 w 3952875"/>
                <a:gd name="connsiteY18" fmla="*/ 3039570 h 4095750"/>
                <a:gd name="connsiteX19" fmla="*/ 194173 w 3952875"/>
                <a:gd name="connsiteY19" fmla="*/ 1613677 h 4095750"/>
                <a:gd name="connsiteX20" fmla="*/ 1625781 w 3952875"/>
                <a:gd name="connsiteY20" fmla="*/ 206835 h 4095750"/>
                <a:gd name="connsiteX21" fmla="*/ 3028813 w 3952875"/>
                <a:gd name="connsiteY21" fmla="*/ 1634632 h 4095750"/>
                <a:gd name="connsiteX22" fmla="*/ 1598158 w 3952875"/>
                <a:gd name="connsiteY22" fmla="*/ 3039570 h 409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952875" h="4095750">
                  <a:moveTo>
                    <a:pt x="3877491" y="3295792"/>
                  </a:moveTo>
                  <a:cubicBezTo>
                    <a:pt x="3595551" y="3038617"/>
                    <a:pt x="3315516" y="2778585"/>
                    <a:pt x="3034528" y="2520458"/>
                  </a:cubicBezTo>
                  <a:cubicBezTo>
                    <a:pt x="3022146" y="2509027"/>
                    <a:pt x="3009763" y="2496645"/>
                    <a:pt x="2997381" y="2485215"/>
                  </a:cubicBezTo>
                  <a:cubicBezTo>
                    <a:pt x="3006906" y="2469023"/>
                    <a:pt x="3013574" y="2456640"/>
                    <a:pt x="3021193" y="2444258"/>
                  </a:cubicBezTo>
                  <a:cubicBezTo>
                    <a:pt x="3227886" y="2088022"/>
                    <a:pt x="3294561" y="1706070"/>
                    <a:pt x="3215503" y="1302210"/>
                  </a:cubicBezTo>
                  <a:cubicBezTo>
                    <a:pt x="3077391" y="597360"/>
                    <a:pt x="2480174" y="53482"/>
                    <a:pt x="1768656" y="4905"/>
                  </a:cubicBezTo>
                  <a:cubicBezTo>
                    <a:pt x="1094286" y="-40815"/>
                    <a:pt x="574221" y="233505"/>
                    <a:pt x="217986" y="810720"/>
                  </a:cubicBezTo>
                  <a:cubicBezTo>
                    <a:pt x="196078" y="846915"/>
                    <a:pt x="104638" y="1035510"/>
                    <a:pt x="78921" y="1110757"/>
                  </a:cubicBezTo>
                  <a:cubicBezTo>
                    <a:pt x="-76337" y="1647967"/>
                    <a:pt x="-6804" y="2144220"/>
                    <a:pt x="325618" y="2589037"/>
                  </a:cubicBezTo>
                  <a:cubicBezTo>
                    <a:pt x="657088" y="3031950"/>
                    <a:pt x="1113336" y="3237690"/>
                    <a:pt x="1662928" y="3242452"/>
                  </a:cubicBezTo>
                  <a:cubicBezTo>
                    <a:pt x="1761036" y="3242452"/>
                    <a:pt x="2142036" y="3175777"/>
                    <a:pt x="2351586" y="3085290"/>
                  </a:cubicBezTo>
                  <a:cubicBezTo>
                    <a:pt x="2352538" y="3086242"/>
                    <a:pt x="2360158" y="3095767"/>
                    <a:pt x="2367778" y="3106245"/>
                  </a:cubicBezTo>
                  <a:cubicBezTo>
                    <a:pt x="2587806" y="3407235"/>
                    <a:pt x="2806881" y="3709177"/>
                    <a:pt x="3026908" y="4010167"/>
                  </a:cubicBezTo>
                  <a:cubicBezTo>
                    <a:pt x="3101203" y="4111133"/>
                    <a:pt x="3289799" y="4132087"/>
                    <a:pt x="3383143" y="4050173"/>
                  </a:cubicBezTo>
                  <a:cubicBezTo>
                    <a:pt x="3540306" y="3912060"/>
                    <a:pt x="3697468" y="3772995"/>
                    <a:pt x="3854631" y="3633930"/>
                  </a:cubicBezTo>
                  <a:cubicBezTo>
                    <a:pt x="3868918" y="3621548"/>
                    <a:pt x="3881301" y="3607260"/>
                    <a:pt x="3892731" y="3592020"/>
                  </a:cubicBezTo>
                  <a:cubicBezTo>
                    <a:pt x="3932736" y="3538680"/>
                    <a:pt x="3952738" y="3503437"/>
                    <a:pt x="3957501" y="3442477"/>
                  </a:cubicBezTo>
                  <a:cubicBezTo>
                    <a:pt x="3959406" y="3398662"/>
                    <a:pt x="3910828" y="3326273"/>
                    <a:pt x="3877491" y="3295792"/>
                  </a:cubicBezTo>
                  <a:close/>
                  <a:moveTo>
                    <a:pt x="1598158" y="3039570"/>
                  </a:moveTo>
                  <a:cubicBezTo>
                    <a:pt x="811393" y="3026235"/>
                    <a:pt x="181791" y="2387108"/>
                    <a:pt x="194173" y="1613677"/>
                  </a:cubicBezTo>
                  <a:cubicBezTo>
                    <a:pt x="206556" y="821197"/>
                    <a:pt x="845683" y="193500"/>
                    <a:pt x="1625781" y="206835"/>
                  </a:cubicBezTo>
                  <a:cubicBezTo>
                    <a:pt x="2411593" y="220170"/>
                    <a:pt x="3040243" y="860250"/>
                    <a:pt x="3028813" y="1634632"/>
                  </a:cubicBezTo>
                  <a:cubicBezTo>
                    <a:pt x="3016431" y="2420445"/>
                    <a:pt x="2373493" y="3052905"/>
                    <a:pt x="1598158" y="303957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F375085-4E9E-4CD4-B48E-19513A46CF85}"/>
                </a:ext>
              </a:extLst>
            </p:cNvPr>
            <p:cNvSpPr/>
            <p:nvPr/>
          </p:nvSpPr>
          <p:spPr>
            <a:xfrm>
              <a:off x="3600791" y="2447478"/>
              <a:ext cx="439253" cy="1392068"/>
            </a:xfrm>
            <a:custGeom>
              <a:avLst/>
              <a:gdLst>
                <a:gd name="connsiteX0" fmla="*/ 25050 w 439253"/>
                <a:gd name="connsiteY0" fmla="*/ 443420 h 1392068"/>
                <a:gd name="connsiteX1" fmla="*/ 413483 w 439253"/>
                <a:gd name="connsiteY1" fmla="*/ 443420 h 1392068"/>
                <a:gd name="connsiteX2" fmla="*/ 413483 w 439253"/>
                <a:gd name="connsiteY2" fmla="*/ 1392068 h 1392068"/>
                <a:gd name="connsiteX3" fmla="*/ 25050 w 439253"/>
                <a:gd name="connsiteY3" fmla="*/ 1392068 h 1392068"/>
                <a:gd name="connsiteX4" fmla="*/ 25050 w 439253"/>
                <a:gd name="connsiteY4" fmla="*/ 443420 h 1392068"/>
                <a:gd name="connsiteX5" fmla="*/ 230242 w 439253"/>
                <a:gd name="connsiteY5" fmla="*/ 103 h 1392068"/>
                <a:gd name="connsiteX6" fmla="*/ 328232 w 439253"/>
                <a:gd name="connsiteY6" fmla="*/ 21015 h 1392068"/>
                <a:gd name="connsiteX7" fmla="*/ 439121 w 439253"/>
                <a:gd name="connsiteY7" fmla="*/ 174849 h 1392068"/>
                <a:gd name="connsiteX8" fmla="*/ 335924 w 439253"/>
                <a:gd name="connsiteY8" fmla="*/ 343427 h 1392068"/>
                <a:gd name="connsiteX9" fmla="*/ 217984 w 439253"/>
                <a:gd name="connsiteY9" fmla="*/ 374194 h 1392068"/>
                <a:gd name="connsiteX10" fmla="*/ 101966 w 439253"/>
                <a:gd name="connsiteY10" fmla="*/ 340222 h 1392068"/>
                <a:gd name="connsiteX11" fmla="*/ 692 w 439253"/>
                <a:gd name="connsiteY11" fmla="*/ 169722 h 1392068"/>
                <a:gd name="connsiteX12" fmla="*/ 130811 w 439253"/>
                <a:gd name="connsiteY12" fmla="*/ 13323 h 1392068"/>
                <a:gd name="connsiteX13" fmla="*/ 230242 w 439253"/>
                <a:gd name="connsiteY13" fmla="*/ 103 h 1392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9253" h="1392068">
                  <a:moveTo>
                    <a:pt x="25050" y="443420"/>
                  </a:moveTo>
                  <a:cubicBezTo>
                    <a:pt x="154528" y="443420"/>
                    <a:pt x="282724" y="443420"/>
                    <a:pt x="413483" y="443420"/>
                  </a:cubicBezTo>
                  <a:cubicBezTo>
                    <a:pt x="413483" y="759422"/>
                    <a:pt x="413483" y="1074783"/>
                    <a:pt x="413483" y="1392068"/>
                  </a:cubicBezTo>
                  <a:cubicBezTo>
                    <a:pt x="285287" y="1392068"/>
                    <a:pt x="156451" y="1392068"/>
                    <a:pt x="25050" y="1392068"/>
                  </a:cubicBezTo>
                  <a:cubicBezTo>
                    <a:pt x="25050" y="1074143"/>
                    <a:pt x="25050" y="760063"/>
                    <a:pt x="25050" y="443420"/>
                  </a:cubicBezTo>
                  <a:close/>
                  <a:moveTo>
                    <a:pt x="230242" y="103"/>
                  </a:moveTo>
                  <a:cubicBezTo>
                    <a:pt x="263333" y="984"/>
                    <a:pt x="296183" y="7554"/>
                    <a:pt x="328232" y="21015"/>
                  </a:cubicBezTo>
                  <a:cubicBezTo>
                    <a:pt x="395534" y="49218"/>
                    <a:pt x="435916" y="99214"/>
                    <a:pt x="439121" y="174849"/>
                  </a:cubicBezTo>
                  <a:cubicBezTo>
                    <a:pt x="441685" y="253690"/>
                    <a:pt x="407072" y="312019"/>
                    <a:pt x="335924" y="343427"/>
                  </a:cubicBezTo>
                  <a:cubicBezTo>
                    <a:pt x="300670" y="358810"/>
                    <a:pt x="259647" y="363938"/>
                    <a:pt x="217984" y="374194"/>
                  </a:cubicBezTo>
                  <a:cubicBezTo>
                    <a:pt x="178243" y="362656"/>
                    <a:pt x="137861" y="356887"/>
                    <a:pt x="101966" y="340222"/>
                  </a:cubicBezTo>
                  <a:cubicBezTo>
                    <a:pt x="32741" y="308173"/>
                    <a:pt x="-5718" y="238307"/>
                    <a:pt x="692" y="169722"/>
                  </a:cubicBezTo>
                  <a:cubicBezTo>
                    <a:pt x="8384" y="92164"/>
                    <a:pt x="53893" y="35758"/>
                    <a:pt x="130811" y="13323"/>
                  </a:cubicBezTo>
                  <a:cubicBezTo>
                    <a:pt x="163821" y="4029"/>
                    <a:pt x="197152" y="-778"/>
                    <a:pt x="230242" y="103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450D3EBE-50CC-4F9C-89F0-5D5745849822}"/>
              </a:ext>
            </a:extLst>
          </p:cNvPr>
          <p:cNvSpPr txBox="1"/>
          <p:nvPr/>
        </p:nvSpPr>
        <p:spPr>
          <a:xfrm>
            <a:off x="5651522" y="2852119"/>
            <a:ext cx="59744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Digital Learning Platform E-Learning untuk belajar yang ditujukan untuk pelajar. Pada e-learning ini terdapat beberapa fitur yaitu, materi, diskusi, tugas, ujian dan juga presensi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84966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2135</TotalTime>
  <Words>214</Words>
  <Application>Microsoft Office PowerPoint</Application>
  <PresentationFormat>Widescreen</PresentationFormat>
  <Paragraphs>55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ksartaj175@gmail.com</cp:lastModifiedBy>
  <cp:revision>91</cp:revision>
  <dcterms:created xsi:type="dcterms:W3CDTF">2020-01-20T05:08:25Z</dcterms:created>
  <dcterms:modified xsi:type="dcterms:W3CDTF">2022-07-06T17:22:46Z</dcterms:modified>
</cp:coreProperties>
</file>